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285" r:id="rId2"/>
    <p:sldId id="257" r:id="rId3"/>
    <p:sldId id="885" r:id="rId4"/>
    <p:sldId id="882" r:id="rId5"/>
    <p:sldId id="867" r:id="rId6"/>
    <p:sldId id="894" r:id="rId7"/>
    <p:sldId id="883" r:id="rId8"/>
    <p:sldId id="886" r:id="rId9"/>
    <p:sldId id="833" r:id="rId10"/>
    <p:sldId id="874" r:id="rId11"/>
    <p:sldId id="877" r:id="rId12"/>
    <p:sldId id="887" r:id="rId13"/>
    <p:sldId id="878" r:id="rId14"/>
    <p:sldId id="879" r:id="rId15"/>
    <p:sldId id="880" r:id="rId16"/>
    <p:sldId id="892" r:id="rId17"/>
    <p:sldId id="893" r:id="rId18"/>
    <p:sldId id="888" r:id="rId19"/>
    <p:sldId id="881" r:id="rId20"/>
    <p:sldId id="889" r:id="rId21"/>
    <p:sldId id="890" r:id="rId22"/>
    <p:sldId id="823" r:id="rId23"/>
  </p:sldIdLst>
  <p:sldSz cx="12192000" cy="6858000"/>
  <p:notesSz cx="6858000" cy="9144000"/>
  <p:embeddedFontLst>
    <p:embeddedFont>
      <p:font typeface="DengXian" panose="02010600030101010101" pitchFamily="2" charset="-122"/>
      <p:regular r:id="rId25"/>
      <p:bold r:id="rId26"/>
    </p:embeddedFont>
    <p:embeddedFont>
      <p:font typeface="微軟正黑體" panose="020B0604030504040204" pitchFamily="34" charset="-120"/>
      <p:regular r:id="rId27"/>
      <p:bold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F1DC"/>
    <a:srgbClr val="1AC59D"/>
    <a:srgbClr val="6BA42C"/>
    <a:srgbClr val="C55A11"/>
    <a:srgbClr val="26B5AB"/>
    <a:srgbClr val="4F869A"/>
    <a:srgbClr val="C7D8AB"/>
    <a:srgbClr val="FFFFFF"/>
    <a:srgbClr val="5B9BD5"/>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84" autoAdjust="0"/>
    <p:restoredTop sz="95647" autoAdjust="0"/>
  </p:normalViewPr>
  <p:slideViewPr>
    <p:cSldViewPr snapToGrid="0">
      <p:cViewPr varScale="1">
        <p:scale>
          <a:sx n="87" d="100"/>
          <a:sy n="87" d="100"/>
        </p:scale>
        <p:origin x="590" y="29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D2CBA3-D531-48D8-B696-20DFDC550853}" type="doc">
      <dgm:prSet loTypeId="urn:microsoft.com/office/officeart/2005/8/layout/arrow6" loCatId="process" qsTypeId="urn:microsoft.com/office/officeart/2005/8/quickstyle/simple1" qsCatId="simple" csTypeId="urn:microsoft.com/office/officeart/2005/8/colors/accent1_5" csCatId="accent1" phldr="1"/>
      <dgm:spPr/>
      <dgm:t>
        <a:bodyPr/>
        <a:lstStyle/>
        <a:p>
          <a:endParaRPr lang="zh-TW" altLang="en-US"/>
        </a:p>
      </dgm:t>
    </dgm:pt>
    <dgm:pt modelId="{47DF5BCC-C409-4D20-9D3F-586AF917A548}">
      <dgm:prSet phldrT="[文字]"/>
      <dgm:spPr/>
      <dgm:t>
        <a:bodyPr/>
        <a:lstStyle/>
        <a:p>
          <a:r>
            <a:rPr lang="zh-TW" altLang="en-US" dirty="0"/>
            <a:t>不歧視</a:t>
          </a:r>
        </a:p>
      </dgm:t>
    </dgm:pt>
    <dgm:pt modelId="{8C8E32D0-1606-4DB4-B261-4E09701F7B61}" type="parTrans" cxnId="{CF8E67F5-6964-48FB-8D06-4D3860D777E2}">
      <dgm:prSet/>
      <dgm:spPr/>
      <dgm:t>
        <a:bodyPr/>
        <a:lstStyle/>
        <a:p>
          <a:endParaRPr lang="zh-TW" altLang="en-US"/>
        </a:p>
      </dgm:t>
    </dgm:pt>
    <dgm:pt modelId="{DEF0DAF6-F2D3-418E-B870-85552F1E54BF}" type="sibTrans" cxnId="{CF8E67F5-6964-48FB-8D06-4D3860D777E2}">
      <dgm:prSet/>
      <dgm:spPr/>
      <dgm:t>
        <a:bodyPr/>
        <a:lstStyle/>
        <a:p>
          <a:endParaRPr lang="zh-TW" altLang="en-US"/>
        </a:p>
      </dgm:t>
    </dgm:pt>
    <dgm:pt modelId="{0A840952-4010-43BD-8FFE-8D82689F5C16}">
      <dgm:prSet phldrT="[文字]"/>
      <dgm:spPr/>
      <dgm:t>
        <a:bodyPr/>
        <a:lstStyle/>
        <a:p>
          <a:r>
            <a:rPr lang="zh-TW" altLang="en-US" dirty="0"/>
            <a:t>禁止歧視</a:t>
          </a:r>
        </a:p>
      </dgm:t>
    </dgm:pt>
    <dgm:pt modelId="{6F2CF89B-E81C-43C7-A500-699EEBF3CFFD}" type="parTrans" cxnId="{47C87498-155E-435C-ABD7-8CA39E28A53C}">
      <dgm:prSet/>
      <dgm:spPr/>
      <dgm:t>
        <a:bodyPr/>
        <a:lstStyle/>
        <a:p>
          <a:endParaRPr lang="zh-TW" altLang="en-US"/>
        </a:p>
      </dgm:t>
    </dgm:pt>
    <dgm:pt modelId="{ECD04B37-B84C-47AE-9C37-81EABF1A3336}" type="sibTrans" cxnId="{47C87498-155E-435C-ABD7-8CA39E28A53C}">
      <dgm:prSet/>
      <dgm:spPr/>
      <dgm:t>
        <a:bodyPr/>
        <a:lstStyle/>
        <a:p>
          <a:endParaRPr lang="zh-TW" altLang="en-US"/>
        </a:p>
      </dgm:t>
    </dgm:pt>
    <dgm:pt modelId="{8007E9EF-0FF2-4C9D-ABC5-E8BBA22802DB}" type="pres">
      <dgm:prSet presAssocID="{B3D2CBA3-D531-48D8-B696-20DFDC550853}" presName="compositeShape" presStyleCnt="0">
        <dgm:presLayoutVars>
          <dgm:chMax val="2"/>
          <dgm:dir/>
          <dgm:resizeHandles val="exact"/>
        </dgm:presLayoutVars>
      </dgm:prSet>
      <dgm:spPr/>
    </dgm:pt>
    <dgm:pt modelId="{7F62DAC7-0888-46EE-B389-B40725EB2D6B}" type="pres">
      <dgm:prSet presAssocID="{B3D2CBA3-D531-48D8-B696-20DFDC550853}" presName="ribbon" presStyleLbl="node1" presStyleIdx="0" presStyleCnt="1"/>
      <dgm:spPr/>
    </dgm:pt>
    <dgm:pt modelId="{8DCC9643-D9B0-436B-95DB-82B7F340D657}" type="pres">
      <dgm:prSet presAssocID="{B3D2CBA3-D531-48D8-B696-20DFDC550853}" presName="leftArrowText" presStyleLbl="node1" presStyleIdx="0" presStyleCnt="1">
        <dgm:presLayoutVars>
          <dgm:chMax val="0"/>
          <dgm:bulletEnabled val="1"/>
        </dgm:presLayoutVars>
      </dgm:prSet>
      <dgm:spPr/>
    </dgm:pt>
    <dgm:pt modelId="{FB1E7669-F874-44D0-9ABE-07D47AE3E889}" type="pres">
      <dgm:prSet presAssocID="{B3D2CBA3-D531-48D8-B696-20DFDC550853}" presName="rightArrowText" presStyleLbl="node1" presStyleIdx="0" presStyleCnt="1">
        <dgm:presLayoutVars>
          <dgm:chMax val="0"/>
          <dgm:bulletEnabled val="1"/>
        </dgm:presLayoutVars>
      </dgm:prSet>
      <dgm:spPr/>
    </dgm:pt>
  </dgm:ptLst>
  <dgm:cxnLst>
    <dgm:cxn modelId="{01E1CB74-8CFB-4987-9F78-8F876816FD2E}" type="presOf" srcId="{0A840952-4010-43BD-8FFE-8D82689F5C16}" destId="{FB1E7669-F874-44D0-9ABE-07D47AE3E889}" srcOrd="0" destOrd="0" presId="urn:microsoft.com/office/officeart/2005/8/layout/arrow6"/>
    <dgm:cxn modelId="{47C87498-155E-435C-ABD7-8CA39E28A53C}" srcId="{B3D2CBA3-D531-48D8-B696-20DFDC550853}" destId="{0A840952-4010-43BD-8FFE-8D82689F5C16}" srcOrd="1" destOrd="0" parTransId="{6F2CF89B-E81C-43C7-A500-699EEBF3CFFD}" sibTransId="{ECD04B37-B84C-47AE-9C37-81EABF1A3336}"/>
    <dgm:cxn modelId="{6DD6F6A8-023E-43FB-BCF7-E0A33B43DED9}" type="presOf" srcId="{47DF5BCC-C409-4D20-9D3F-586AF917A548}" destId="{8DCC9643-D9B0-436B-95DB-82B7F340D657}" srcOrd="0" destOrd="0" presId="urn:microsoft.com/office/officeart/2005/8/layout/arrow6"/>
    <dgm:cxn modelId="{6334C6C1-AADC-46AE-AA14-79B8CD5EA8E7}" type="presOf" srcId="{B3D2CBA3-D531-48D8-B696-20DFDC550853}" destId="{8007E9EF-0FF2-4C9D-ABC5-E8BBA22802DB}" srcOrd="0" destOrd="0" presId="urn:microsoft.com/office/officeart/2005/8/layout/arrow6"/>
    <dgm:cxn modelId="{CF8E67F5-6964-48FB-8D06-4D3860D777E2}" srcId="{B3D2CBA3-D531-48D8-B696-20DFDC550853}" destId="{47DF5BCC-C409-4D20-9D3F-586AF917A548}" srcOrd="0" destOrd="0" parTransId="{8C8E32D0-1606-4DB4-B261-4E09701F7B61}" sibTransId="{DEF0DAF6-F2D3-418E-B870-85552F1E54BF}"/>
    <dgm:cxn modelId="{F43639B1-3939-4F33-BE30-8E0331C7FFFA}" type="presParOf" srcId="{8007E9EF-0FF2-4C9D-ABC5-E8BBA22802DB}" destId="{7F62DAC7-0888-46EE-B389-B40725EB2D6B}" srcOrd="0" destOrd="0" presId="urn:microsoft.com/office/officeart/2005/8/layout/arrow6"/>
    <dgm:cxn modelId="{B7292932-EC40-4B0F-A88C-C08FF9F856E2}" type="presParOf" srcId="{8007E9EF-0FF2-4C9D-ABC5-E8BBA22802DB}" destId="{8DCC9643-D9B0-436B-95DB-82B7F340D657}" srcOrd="1" destOrd="0" presId="urn:microsoft.com/office/officeart/2005/8/layout/arrow6"/>
    <dgm:cxn modelId="{81B56529-6D5E-4FCF-9E68-425018AFBC1E}" type="presParOf" srcId="{8007E9EF-0FF2-4C9D-ABC5-E8BBA22802DB}" destId="{FB1E7669-F874-44D0-9ABE-07D47AE3E889}"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D2CBA3-D531-48D8-B696-20DFDC550853}" type="doc">
      <dgm:prSet loTypeId="urn:microsoft.com/office/officeart/2005/8/layout/arrow6" loCatId="process" qsTypeId="urn:microsoft.com/office/officeart/2005/8/quickstyle/simple1" qsCatId="simple" csTypeId="urn:microsoft.com/office/officeart/2005/8/colors/accent1_5" csCatId="accent1" phldr="1"/>
      <dgm:spPr/>
      <dgm:t>
        <a:bodyPr/>
        <a:lstStyle/>
        <a:p>
          <a:endParaRPr lang="zh-TW" altLang="en-US"/>
        </a:p>
      </dgm:t>
    </dgm:pt>
    <dgm:pt modelId="{47DF5BCC-C409-4D20-9D3F-586AF917A548}">
      <dgm:prSet phldrT="[文字]"/>
      <dgm:spPr/>
      <dgm:t>
        <a:bodyPr/>
        <a:lstStyle/>
        <a:p>
          <a:r>
            <a:rPr lang="zh-TW" altLang="en-US" dirty="0"/>
            <a:t>形式平等</a:t>
          </a:r>
        </a:p>
      </dgm:t>
    </dgm:pt>
    <dgm:pt modelId="{8C8E32D0-1606-4DB4-B261-4E09701F7B61}" type="parTrans" cxnId="{CF8E67F5-6964-48FB-8D06-4D3860D777E2}">
      <dgm:prSet/>
      <dgm:spPr/>
      <dgm:t>
        <a:bodyPr/>
        <a:lstStyle/>
        <a:p>
          <a:endParaRPr lang="zh-TW" altLang="en-US"/>
        </a:p>
      </dgm:t>
    </dgm:pt>
    <dgm:pt modelId="{DEF0DAF6-F2D3-418E-B870-85552F1E54BF}" type="sibTrans" cxnId="{CF8E67F5-6964-48FB-8D06-4D3860D777E2}">
      <dgm:prSet/>
      <dgm:spPr/>
      <dgm:t>
        <a:bodyPr/>
        <a:lstStyle/>
        <a:p>
          <a:endParaRPr lang="zh-TW" altLang="en-US"/>
        </a:p>
      </dgm:t>
    </dgm:pt>
    <dgm:pt modelId="{0A840952-4010-43BD-8FFE-8D82689F5C16}">
      <dgm:prSet phldrT="[文字]"/>
      <dgm:spPr/>
      <dgm:t>
        <a:bodyPr/>
        <a:lstStyle/>
        <a:p>
          <a:r>
            <a:rPr lang="zh-TW" altLang="en-US" dirty="0"/>
            <a:t>實質平等</a:t>
          </a:r>
        </a:p>
      </dgm:t>
    </dgm:pt>
    <dgm:pt modelId="{6F2CF89B-E81C-43C7-A500-699EEBF3CFFD}" type="parTrans" cxnId="{47C87498-155E-435C-ABD7-8CA39E28A53C}">
      <dgm:prSet/>
      <dgm:spPr/>
      <dgm:t>
        <a:bodyPr/>
        <a:lstStyle/>
        <a:p>
          <a:endParaRPr lang="zh-TW" altLang="en-US"/>
        </a:p>
      </dgm:t>
    </dgm:pt>
    <dgm:pt modelId="{ECD04B37-B84C-47AE-9C37-81EABF1A3336}" type="sibTrans" cxnId="{47C87498-155E-435C-ABD7-8CA39E28A53C}">
      <dgm:prSet/>
      <dgm:spPr/>
      <dgm:t>
        <a:bodyPr/>
        <a:lstStyle/>
        <a:p>
          <a:endParaRPr lang="zh-TW" altLang="en-US"/>
        </a:p>
      </dgm:t>
    </dgm:pt>
    <dgm:pt modelId="{8007E9EF-0FF2-4C9D-ABC5-E8BBA22802DB}" type="pres">
      <dgm:prSet presAssocID="{B3D2CBA3-D531-48D8-B696-20DFDC550853}" presName="compositeShape" presStyleCnt="0">
        <dgm:presLayoutVars>
          <dgm:chMax val="2"/>
          <dgm:dir/>
          <dgm:resizeHandles val="exact"/>
        </dgm:presLayoutVars>
      </dgm:prSet>
      <dgm:spPr/>
    </dgm:pt>
    <dgm:pt modelId="{7F62DAC7-0888-46EE-B389-B40725EB2D6B}" type="pres">
      <dgm:prSet presAssocID="{B3D2CBA3-D531-48D8-B696-20DFDC550853}" presName="ribbon" presStyleLbl="node1" presStyleIdx="0" presStyleCnt="1"/>
      <dgm:spPr/>
    </dgm:pt>
    <dgm:pt modelId="{8DCC9643-D9B0-436B-95DB-82B7F340D657}" type="pres">
      <dgm:prSet presAssocID="{B3D2CBA3-D531-48D8-B696-20DFDC550853}" presName="leftArrowText" presStyleLbl="node1" presStyleIdx="0" presStyleCnt="1">
        <dgm:presLayoutVars>
          <dgm:chMax val="0"/>
          <dgm:bulletEnabled val="1"/>
        </dgm:presLayoutVars>
      </dgm:prSet>
      <dgm:spPr/>
    </dgm:pt>
    <dgm:pt modelId="{FB1E7669-F874-44D0-9ABE-07D47AE3E889}" type="pres">
      <dgm:prSet presAssocID="{B3D2CBA3-D531-48D8-B696-20DFDC550853}" presName="rightArrowText" presStyleLbl="node1" presStyleIdx="0" presStyleCnt="1">
        <dgm:presLayoutVars>
          <dgm:chMax val="0"/>
          <dgm:bulletEnabled val="1"/>
        </dgm:presLayoutVars>
      </dgm:prSet>
      <dgm:spPr/>
    </dgm:pt>
  </dgm:ptLst>
  <dgm:cxnLst>
    <dgm:cxn modelId="{01E1CB74-8CFB-4987-9F78-8F876816FD2E}" type="presOf" srcId="{0A840952-4010-43BD-8FFE-8D82689F5C16}" destId="{FB1E7669-F874-44D0-9ABE-07D47AE3E889}" srcOrd="0" destOrd="0" presId="urn:microsoft.com/office/officeart/2005/8/layout/arrow6"/>
    <dgm:cxn modelId="{47C87498-155E-435C-ABD7-8CA39E28A53C}" srcId="{B3D2CBA3-D531-48D8-B696-20DFDC550853}" destId="{0A840952-4010-43BD-8FFE-8D82689F5C16}" srcOrd="1" destOrd="0" parTransId="{6F2CF89B-E81C-43C7-A500-699EEBF3CFFD}" sibTransId="{ECD04B37-B84C-47AE-9C37-81EABF1A3336}"/>
    <dgm:cxn modelId="{6DD6F6A8-023E-43FB-BCF7-E0A33B43DED9}" type="presOf" srcId="{47DF5BCC-C409-4D20-9D3F-586AF917A548}" destId="{8DCC9643-D9B0-436B-95DB-82B7F340D657}" srcOrd="0" destOrd="0" presId="urn:microsoft.com/office/officeart/2005/8/layout/arrow6"/>
    <dgm:cxn modelId="{6334C6C1-AADC-46AE-AA14-79B8CD5EA8E7}" type="presOf" srcId="{B3D2CBA3-D531-48D8-B696-20DFDC550853}" destId="{8007E9EF-0FF2-4C9D-ABC5-E8BBA22802DB}" srcOrd="0" destOrd="0" presId="urn:microsoft.com/office/officeart/2005/8/layout/arrow6"/>
    <dgm:cxn modelId="{CF8E67F5-6964-48FB-8D06-4D3860D777E2}" srcId="{B3D2CBA3-D531-48D8-B696-20DFDC550853}" destId="{47DF5BCC-C409-4D20-9D3F-586AF917A548}" srcOrd="0" destOrd="0" parTransId="{8C8E32D0-1606-4DB4-B261-4E09701F7B61}" sibTransId="{DEF0DAF6-F2D3-418E-B870-85552F1E54BF}"/>
    <dgm:cxn modelId="{F43639B1-3939-4F33-BE30-8E0331C7FFFA}" type="presParOf" srcId="{8007E9EF-0FF2-4C9D-ABC5-E8BBA22802DB}" destId="{7F62DAC7-0888-46EE-B389-B40725EB2D6B}" srcOrd="0" destOrd="0" presId="urn:microsoft.com/office/officeart/2005/8/layout/arrow6"/>
    <dgm:cxn modelId="{B7292932-EC40-4B0F-A88C-C08FF9F856E2}" type="presParOf" srcId="{8007E9EF-0FF2-4C9D-ABC5-E8BBA22802DB}" destId="{8DCC9643-D9B0-436B-95DB-82B7F340D657}" srcOrd="1" destOrd="0" presId="urn:microsoft.com/office/officeart/2005/8/layout/arrow6"/>
    <dgm:cxn modelId="{81B56529-6D5E-4FCF-9E68-425018AFBC1E}" type="presParOf" srcId="{8007E9EF-0FF2-4C9D-ABC5-E8BBA22802DB}" destId="{FB1E7669-F874-44D0-9ABE-07D47AE3E889}" srcOrd="2" destOrd="0" presId="urn:microsoft.com/office/officeart/2005/8/layout/arrow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D2CBA3-D531-48D8-B696-20DFDC550853}" type="doc">
      <dgm:prSet loTypeId="urn:microsoft.com/office/officeart/2005/8/layout/arrow6" loCatId="process" qsTypeId="urn:microsoft.com/office/officeart/2005/8/quickstyle/simple1" qsCatId="simple" csTypeId="urn:microsoft.com/office/officeart/2005/8/colors/accent1_5" csCatId="accent1" phldr="1"/>
      <dgm:spPr/>
      <dgm:t>
        <a:bodyPr/>
        <a:lstStyle/>
        <a:p>
          <a:endParaRPr lang="zh-TW" altLang="en-US"/>
        </a:p>
      </dgm:t>
    </dgm:pt>
    <dgm:pt modelId="{47DF5BCC-C409-4D20-9D3F-586AF917A548}">
      <dgm:prSet phldrT="[文字]"/>
      <dgm:spPr/>
      <dgm:t>
        <a:bodyPr/>
        <a:lstStyle/>
        <a:p>
          <a:r>
            <a:rPr lang="zh-TW" altLang="en-US" dirty="0"/>
            <a:t>個人義務</a:t>
          </a:r>
        </a:p>
      </dgm:t>
    </dgm:pt>
    <dgm:pt modelId="{8C8E32D0-1606-4DB4-B261-4E09701F7B61}" type="parTrans" cxnId="{CF8E67F5-6964-48FB-8D06-4D3860D777E2}">
      <dgm:prSet/>
      <dgm:spPr/>
      <dgm:t>
        <a:bodyPr/>
        <a:lstStyle/>
        <a:p>
          <a:endParaRPr lang="zh-TW" altLang="en-US"/>
        </a:p>
      </dgm:t>
    </dgm:pt>
    <dgm:pt modelId="{DEF0DAF6-F2D3-418E-B870-85552F1E54BF}" type="sibTrans" cxnId="{CF8E67F5-6964-48FB-8D06-4D3860D777E2}">
      <dgm:prSet/>
      <dgm:spPr/>
      <dgm:t>
        <a:bodyPr/>
        <a:lstStyle/>
        <a:p>
          <a:endParaRPr lang="zh-TW" altLang="en-US"/>
        </a:p>
      </dgm:t>
    </dgm:pt>
    <dgm:pt modelId="{0A840952-4010-43BD-8FFE-8D82689F5C16}">
      <dgm:prSet phldrT="[文字]"/>
      <dgm:spPr/>
      <dgm:t>
        <a:bodyPr/>
        <a:lstStyle/>
        <a:p>
          <a:r>
            <a:rPr lang="zh-TW" altLang="en-US" dirty="0"/>
            <a:t>國家義務</a:t>
          </a:r>
        </a:p>
      </dgm:t>
    </dgm:pt>
    <dgm:pt modelId="{6F2CF89B-E81C-43C7-A500-699EEBF3CFFD}" type="parTrans" cxnId="{47C87498-155E-435C-ABD7-8CA39E28A53C}">
      <dgm:prSet/>
      <dgm:spPr/>
      <dgm:t>
        <a:bodyPr/>
        <a:lstStyle/>
        <a:p>
          <a:endParaRPr lang="zh-TW" altLang="en-US"/>
        </a:p>
      </dgm:t>
    </dgm:pt>
    <dgm:pt modelId="{ECD04B37-B84C-47AE-9C37-81EABF1A3336}" type="sibTrans" cxnId="{47C87498-155E-435C-ABD7-8CA39E28A53C}">
      <dgm:prSet/>
      <dgm:spPr/>
      <dgm:t>
        <a:bodyPr/>
        <a:lstStyle/>
        <a:p>
          <a:endParaRPr lang="zh-TW" altLang="en-US"/>
        </a:p>
      </dgm:t>
    </dgm:pt>
    <dgm:pt modelId="{8007E9EF-0FF2-4C9D-ABC5-E8BBA22802DB}" type="pres">
      <dgm:prSet presAssocID="{B3D2CBA3-D531-48D8-B696-20DFDC550853}" presName="compositeShape" presStyleCnt="0">
        <dgm:presLayoutVars>
          <dgm:chMax val="2"/>
          <dgm:dir/>
          <dgm:resizeHandles val="exact"/>
        </dgm:presLayoutVars>
      </dgm:prSet>
      <dgm:spPr/>
    </dgm:pt>
    <dgm:pt modelId="{7F62DAC7-0888-46EE-B389-B40725EB2D6B}" type="pres">
      <dgm:prSet presAssocID="{B3D2CBA3-D531-48D8-B696-20DFDC550853}" presName="ribbon" presStyleLbl="node1" presStyleIdx="0" presStyleCnt="1"/>
      <dgm:spPr/>
    </dgm:pt>
    <dgm:pt modelId="{8DCC9643-D9B0-436B-95DB-82B7F340D657}" type="pres">
      <dgm:prSet presAssocID="{B3D2CBA3-D531-48D8-B696-20DFDC550853}" presName="leftArrowText" presStyleLbl="node1" presStyleIdx="0" presStyleCnt="1">
        <dgm:presLayoutVars>
          <dgm:chMax val="0"/>
          <dgm:bulletEnabled val="1"/>
        </dgm:presLayoutVars>
      </dgm:prSet>
      <dgm:spPr/>
    </dgm:pt>
    <dgm:pt modelId="{FB1E7669-F874-44D0-9ABE-07D47AE3E889}" type="pres">
      <dgm:prSet presAssocID="{B3D2CBA3-D531-48D8-B696-20DFDC550853}" presName="rightArrowText" presStyleLbl="node1" presStyleIdx="0" presStyleCnt="1">
        <dgm:presLayoutVars>
          <dgm:chMax val="0"/>
          <dgm:bulletEnabled val="1"/>
        </dgm:presLayoutVars>
      </dgm:prSet>
      <dgm:spPr/>
    </dgm:pt>
  </dgm:ptLst>
  <dgm:cxnLst>
    <dgm:cxn modelId="{01E1CB74-8CFB-4987-9F78-8F876816FD2E}" type="presOf" srcId="{0A840952-4010-43BD-8FFE-8D82689F5C16}" destId="{FB1E7669-F874-44D0-9ABE-07D47AE3E889}" srcOrd="0" destOrd="0" presId="urn:microsoft.com/office/officeart/2005/8/layout/arrow6"/>
    <dgm:cxn modelId="{47C87498-155E-435C-ABD7-8CA39E28A53C}" srcId="{B3D2CBA3-D531-48D8-B696-20DFDC550853}" destId="{0A840952-4010-43BD-8FFE-8D82689F5C16}" srcOrd="1" destOrd="0" parTransId="{6F2CF89B-E81C-43C7-A500-699EEBF3CFFD}" sibTransId="{ECD04B37-B84C-47AE-9C37-81EABF1A3336}"/>
    <dgm:cxn modelId="{6DD6F6A8-023E-43FB-BCF7-E0A33B43DED9}" type="presOf" srcId="{47DF5BCC-C409-4D20-9D3F-586AF917A548}" destId="{8DCC9643-D9B0-436B-95DB-82B7F340D657}" srcOrd="0" destOrd="0" presId="urn:microsoft.com/office/officeart/2005/8/layout/arrow6"/>
    <dgm:cxn modelId="{6334C6C1-AADC-46AE-AA14-79B8CD5EA8E7}" type="presOf" srcId="{B3D2CBA3-D531-48D8-B696-20DFDC550853}" destId="{8007E9EF-0FF2-4C9D-ABC5-E8BBA22802DB}" srcOrd="0" destOrd="0" presId="urn:microsoft.com/office/officeart/2005/8/layout/arrow6"/>
    <dgm:cxn modelId="{CF8E67F5-6964-48FB-8D06-4D3860D777E2}" srcId="{B3D2CBA3-D531-48D8-B696-20DFDC550853}" destId="{47DF5BCC-C409-4D20-9D3F-586AF917A548}" srcOrd="0" destOrd="0" parTransId="{8C8E32D0-1606-4DB4-B261-4E09701F7B61}" sibTransId="{DEF0DAF6-F2D3-418E-B870-85552F1E54BF}"/>
    <dgm:cxn modelId="{F43639B1-3939-4F33-BE30-8E0331C7FFFA}" type="presParOf" srcId="{8007E9EF-0FF2-4C9D-ABC5-E8BBA22802DB}" destId="{7F62DAC7-0888-46EE-B389-B40725EB2D6B}" srcOrd="0" destOrd="0" presId="urn:microsoft.com/office/officeart/2005/8/layout/arrow6"/>
    <dgm:cxn modelId="{B7292932-EC40-4B0F-A88C-C08FF9F856E2}" type="presParOf" srcId="{8007E9EF-0FF2-4C9D-ABC5-E8BBA22802DB}" destId="{8DCC9643-D9B0-436B-95DB-82B7F340D657}" srcOrd="1" destOrd="0" presId="urn:microsoft.com/office/officeart/2005/8/layout/arrow6"/>
    <dgm:cxn modelId="{81B56529-6D5E-4FCF-9E68-425018AFBC1E}" type="presParOf" srcId="{8007E9EF-0FF2-4C9D-ABC5-E8BBA22802DB}" destId="{FB1E7669-F874-44D0-9ABE-07D47AE3E889}" srcOrd="2" destOrd="0" presId="urn:microsoft.com/office/officeart/2005/8/layout/arrow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2311D5-84BB-498E-97B2-3015C0A5414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7B3E56A2-4472-4DF0-87B0-864E73FB2E79}">
      <dgm:prSet phldrT="[文字]" custT="1"/>
      <dgm:spPr/>
      <dgm:t>
        <a:bodyPr/>
        <a:lstStyle/>
        <a:p>
          <a:r>
            <a:rPr lang="zh-TW" altLang="en-US" sz="1800" b="1" dirty="0"/>
            <a:t>隱私性與安全性</a:t>
          </a:r>
          <a:endParaRPr lang="zh-TW" altLang="en-US" sz="1800" dirty="0"/>
        </a:p>
      </dgm:t>
    </dgm:pt>
    <dgm:pt modelId="{3E73F705-E626-4661-A21A-16C3A3319C33}" type="parTrans" cxnId="{CC4581E2-9205-492B-9ABD-838F4282B9F0}">
      <dgm:prSet/>
      <dgm:spPr/>
      <dgm:t>
        <a:bodyPr/>
        <a:lstStyle/>
        <a:p>
          <a:endParaRPr lang="zh-TW" altLang="en-US" sz="2000"/>
        </a:p>
      </dgm:t>
    </dgm:pt>
    <dgm:pt modelId="{5D270C8D-CD8A-4215-8AE3-210E17EF6A7A}" type="sibTrans" cxnId="{CC4581E2-9205-492B-9ABD-838F4282B9F0}">
      <dgm:prSet/>
      <dgm:spPr/>
      <dgm:t>
        <a:bodyPr/>
        <a:lstStyle/>
        <a:p>
          <a:endParaRPr lang="zh-TW" altLang="en-US" sz="2000"/>
        </a:p>
      </dgm:t>
    </dgm:pt>
    <dgm:pt modelId="{490E491B-AE74-4C25-AEDE-E1B7260D673A}">
      <dgm:prSet phldrT="[文字]" custT="1"/>
      <dgm:spPr/>
      <dgm:t>
        <a:bodyPr/>
        <a:lstStyle/>
        <a:p>
          <a:pPr>
            <a:buFont typeface="Arial" panose="020B0604020202020204" pitchFamily="34" charset="0"/>
            <a:buChar char="•"/>
          </a:pPr>
          <a:r>
            <a:rPr lang="zh-TW" altLang="en-US" sz="1600" dirty="0"/>
            <a:t>採獨立隔間設計，門板延伸至地面，避免視線干擾。</a:t>
          </a:r>
        </a:p>
      </dgm:t>
    </dgm:pt>
    <dgm:pt modelId="{3BA8FACE-1A0B-4E75-8427-63B5B659B8D5}" type="parTrans" cxnId="{A8BCB429-7A72-429A-A27A-62C9CE4E6F22}">
      <dgm:prSet/>
      <dgm:spPr/>
      <dgm:t>
        <a:bodyPr/>
        <a:lstStyle/>
        <a:p>
          <a:endParaRPr lang="zh-TW" altLang="en-US" sz="2000"/>
        </a:p>
      </dgm:t>
    </dgm:pt>
    <dgm:pt modelId="{59C52581-CE10-482F-B523-7D1ABF4DAEBA}" type="sibTrans" cxnId="{A8BCB429-7A72-429A-A27A-62C9CE4E6F22}">
      <dgm:prSet/>
      <dgm:spPr/>
      <dgm:t>
        <a:bodyPr/>
        <a:lstStyle/>
        <a:p>
          <a:endParaRPr lang="zh-TW" altLang="en-US" sz="2000"/>
        </a:p>
      </dgm:t>
    </dgm:pt>
    <dgm:pt modelId="{CE424610-A758-4A45-AD0D-B9139B5F2736}">
      <dgm:prSet phldrT="[文字]" custT="1"/>
      <dgm:spPr/>
      <dgm:t>
        <a:bodyPr/>
        <a:lstStyle/>
        <a:p>
          <a:r>
            <a:rPr lang="zh-TW" altLang="en-US" sz="1800" b="1" dirty="0"/>
            <a:t>設備與無障礙設計</a:t>
          </a:r>
          <a:endParaRPr lang="zh-TW" altLang="en-US" sz="1800" dirty="0"/>
        </a:p>
      </dgm:t>
    </dgm:pt>
    <dgm:pt modelId="{F236D0A2-FDF9-4C74-935B-9D0D03E0804E}" type="parTrans" cxnId="{FB13876C-9918-417F-9E2E-7F8E3ED42762}">
      <dgm:prSet/>
      <dgm:spPr/>
      <dgm:t>
        <a:bodyPr/>
        <a:lstStyle/>
        <a:p>
          <a:endParaRPr lang="zh-TW" altLang="en-US" sz="2000"/>
        </a:p>
      </dgm:t>
    </dgm:pt>
    <dgm:pt modelId="{8CE69238-0DD6-4490-B743-DF17BFC234F7}" type="sibTrans" cxnId="{FB13876C-9918-417F-9E2E-7F8E3ED42762}">
      <dgm:prSet/>
      <dgm:spPr/>
      <dgm:t>
        <a:bodyPr/>
        <a:lstStyle/>
        <a:p>
          <a:endParaRPr lang="zh-TW" altLang="en-US" sz="2000"/>
        </a:p>
      </dgm:t>
    </dgm:pt>
    <dgm:pt modelId="{AD1D0150-EB94-4264-ABC7-AF4B52074280}">
      <dgm:prSet phldrT="[文字]" custT="1"/>
      <dgm:spPr/>
      <dgm:t>
        <a:bodyPr/>
        <a:lstStyle/>
        <a:p>
          <a:pPr>
            <a:buFont typeface="Arial" panose="020B0604020202020204" pitchFamily="34" charset="0"/>
            <a:buChar char="•"/>
          </a:pPr>
          <a:r>
            <a:rPr lang="zh-TW" altLang="en-US" sz="1600" dirty="0"/>
            <a:t>設置無障礙空間，符合身心障礙者使用標準。</a:t>
          </a:r>
        </a:p>
      </dgm:t>
    </dgm:pt>
    <dgm:pt modelId="{BC8B0DAE-FA16-4A7E-92E9-8E12CC2A245B}" type="parTrans" cxnId="{11F6326B-81D1-4A1B-87F7-2656C75B2F24}">
      <dgm:prSet/>
      <dgm:spPr/>
      <dgm:t>
        <a:bodyPr/>
        <a:lstStyle/>
        <a:p>
          <a:endParaRPr lang="zh-TW" altLang="en-US" sz="2000"/>
        </a:p>
      </dgm:t>
    </dgm:pt>
    <dgm:pt modelId="{F29E4F7A-9253-4F94-88F4-1DA299461B80}" type="sibTrans" cxnId="{11F6326B-81D1-4A1B-87F7-2656C75B2F24}">
      <dgm:prSet/>
      <dgm:spPr/>
      <dgm:t>
        <a:bodyPr/>
        <a:lstStyle/>
        <a:p>
          <a:endParaRPr lang="zh-TW" altLang="en-US" sz="2000"/>
        </a:p>
      </dgm:t>
    </dgm:pt>
    <dgm:pt modelId="{603202D0-F9C7-4934-A328-45D9C9B1285D}">
      <dgm:prSet custT="1"/>
      <dgm:spPr/>
      <dgm:t>
        <a:bodyPr/>
        <a:lstStyle/>
        <a:p>
          <a:r>
            <a:rPr lang="zh-TW" altLang="en-US" sz="1600" dirty="0"/>
            <a:t>良好的照明與監視系統（確保公共區域安全，避免侵犯個人隱私）。</a:t>
          </a:r>
        </a:p>
      </dgm:t>
    </dgm:pt>
    <dgm:pt modelId="{79518CBD-C62E-411A-BC2E-41D889FC9D0E}" type="parTrans" cxnId="{B2F4D07A-4B16-4546-BF14-F1FBF208C20E}">
      <dgm:prSet/>
      <dgm:spPr/>
      <dgm:t>
        <a:bodyPr/>
        <a:lstStyle/>
        <a:p>
          <a:endParaRPr lang="zh-TW" altLang="en-US" sz="2000"/>
        </a:p>
      </dgm:t>
    </dgm:pt>
    <dgm:pt modelId="{3D3B49A6-EE12-4E75-B9BC-ABB222A4697B}" type="sibTrans" cxnId="{B2F4D07A-4B16-4546-BF14-F1FBF208C20E}">
      <dgm:prSet/>
      <dgm:spPr/>
      <dgm:t>
        <a:bodyPr/>
        <a:lstStyle/>
        <a:p>
          <a:endParaRPr lang="zh-TW" altLang="en-US" sz="2000"/>
        </a:p>
      </dgm:t>
    </dgm:pt>
    <dgm:pt modelId="{FF64E4AB-973A-4F3E-BC34-FBDAF7228326}">
      <dgm:prSet custT="1"/>
      <dgm:spPr/>
      <dgm:t>
        <a:bodyPr/>
        <a:lstStyle/>
        <a:p>
          <a:r>
            <a:rPr lang="zh-TW" altLang="en-US" sz="1600"/>
            <a:t>具備緊急求救鈴，提高使用者安全感。</a:t>
          </a:r>
          <a:endParaRPr lang="zh-TW" altLang="en-US" sz="1600" dirty="0"/>
        </a:p>
      </dgm:t>
    </dgm:pt>
    <dgm:pt modelId="{6F04DB05-7EFC-4F72-B035-0BE26A990D13}" type="parTrans" cxnId="{EE7F9243-97C5-4DCC-BF7F-4A4824B4923A}">
      <dgm:prSet/>
      <dgm:spPr/>
      <dgm:t>
        <a:bodyPr/>
        <a:lstStyle/>
        <a:p>
          <a:endParaRPr lang="zh-TW" altLang="en-US" sz="2000"/>
        </a:p>
      </dgm:t>
    </dgm:pt>
    <dgm:pt modelId="{1B8DED33-3284-4BD9-B9DF-D6721AEE5660}" type="sibTrans" cxnId="{EE7F9243-97C5-4DCC-BF7F-4A4824B4923A}">
      <dgm:prSet/>
      <dgm:spPr/>
      <dgm:t>
        <a:bodyPr/>
        <a:lstStyle/>
        <a:p>
          <a:endParaRPr lang="zh-TW" altLang="en-US" sz="2000"/>
        </a:p>
      </dgm:t>
    </dgm:pt>
    <dgm:pt modelId="{D3131E21-54DB-469E-9016-A7FB67FC19F9}">
      <dgm:prSet custT="1"/>
      <dgm:spPr/>
      <dgm:t>
        <a:bodyPr/>
        <a:lstStyle/>
        <a:p>
          <a:r>
            <a:rPr lang="zh-TW" altLang="en-US" sz="1600"/>
            <a:t>親子友善設施，如尿布檯、兒童馬桶、兒童洗手台等。</a:t>
          </a:r>
          <a:endParaRPr lang="zh-TW" altLang="en-US" sz="1600" dirty="0"/>
        </a:p>
      </dgm:t>
    </dgm:pt>
    <dgm:pt modelId="{39CFF6EB-8B28-4D14-8497-ECB5EE267850}" type="parTrans" cxnId="{931DEE17-3750-43BA-B2AF-82ADE398CB9D}">
      <dgm:prSet/>
      <dgm:spPr/>
      <dgm:t>
        <a:bodyPr/>
        <a:lstStyle/>
        <a:p>
          <a:endParaRPr lang="zh-TW" altLang="en-US" sz="2000"/>
        </a:p>
      </dgm:t>
    </dgm:pt>
    <dgm:pt modelId="{BCF8FD57-8AA5-40CE-887E-8BFC94132856}" type="sibTrans" cxnId="{931DEE17-3750-43BA-B2AF-82ADE398CB9D}">
      <dgm:prSet/>
      <dgm:spPr/>
      <dgm:t>
        <a:bodyPr/>
        <a:lstStyle/>
        <a:p>
          <a:endParaRPr lang="zh-TW" altLang="en-US" sz="2000"/>
        </a:p>
      </dgm:t>
    </dgm:pt>
    <dgm:pt modelId="{48047E55-E4C2-4694-BC66-EDCD7E40B7B7}">
      <dgm:prSet custT="1"/>
      <dgm:spPr/>
      <dgm:t>
        <a:bodyPr/>
        <a:lstStyle/>
        <a:p>
          <a:r>
            <a:rPr lang="zh-TW" altLang="en-US" sz="1800" b="1" dirty="0"/>
            <a:t>標誌與指引設計</a:t>
          </a:r>
          <a:endParaRPr lang="zh-TW" altLang="en-US" sz="1800" dirty="0"/>
        </a:p>
      </dgm:t>
    </dgm:pt>
    <dgm:pt modelId="{89173E75-EDB3-4DF0-9EFC-48992BF30FAF}" type="parTrans" cxnId="{90F7A214-FB9B-48C5-8312-E0D6E2E3BEFB}">
      <dgm:prSet/>
      <dgm:spPr/>
      <dgm:t>
        <a:bodyPr/>
        <a:lstStyle/>
        <a:p>
          <a:endParaRPr lang="zh-TW" altLang="en-US" sz="2000"/>
        </a:p>
      </dgm:t>
    </dgm:pt>
    <dgm:pt modelId="{56EEF71F-66CB-42F9-BD20-7E10FE460CF0}" type="sibTrans" cxnId="{90F7A214-FB9B-48C5-8312-E0D6E2E3BEFB}">
      <dgm:prSet/>
      <dgm:spPr/>
      <dgm:t>
        <a:bodyPr/>
        <a:lstStyle/>
        <a:p>
          <a:endParaRPr lang="zh-TW" altLang="en-US" sz="2000"/>
        </a:p>
      </dgm:t>
    </dgm:pt>
    <dgm:pt modelId="{654E61E0-5939-42E4-9547-EE191712CCF6}">
      <dgm:prSet custT="1"/>
      <dgm:spPr/>
      <dgm:t>
        <a:bodyPr/>
        <a:lstStyle/>
        <a:p>
          <a:pPr>
            <a:buFont typeface="Arial" panose="020B0604020202020204" pitchFamily="34" charset="0"/>
            <a:buChar char="•"/>
          </a:pPr>
          <a:r>
            <a:rPr lang="zh-TW" altLang="en-US" sz="1600"/>
            <a:t>使用「</a:t>
          </a:r>
          <a:r>
            <a:rPr lang="zh-TW" altLang="en-US" sz="1600" b="1"/>
            <a:t>洗手間（</a:t>
          </a:r>
          <a:r>
            <a:rPr lang="en-US" altLang="zh-TW" sz="1600" b="1"/>
            <a:t>Restroom</a:t>
          </a:r>
          <a:r>
            <a:rPr lang="zh-TW" altLang="en-US" sz="1600" b="1"/>
            <a:t>）</a:t>
          </a:r>
          <a:r>
            <a:rPr lang="zh-TW" altLang="en-US" sz="1600"/>
            <a:t>」或「</a:t>
          </a:r>
          <a:r>
            <a:rPr lang="en-US" altLang="zh-TW" sz="1600" b="1"/>
            <a:t>All-Gender Restroom</a:t>
          </a:r>
          <a:r>
            <a:rPr lang="zh-TW" altLang="en-US" sz="1600"/>
            <a:t>」，避免性別刻板印象。</a:t>
          </a:r>
          <a:endParaRPr lang="zh-TW" altLang="en-US" sz="1600" dirty="0"/>
        </a:p>
      </dgm:t>
    </dgm:pt>
    <dgm:pt modelId="{83731FF2-21C4-4364-9C7C-565EDCD559E9}" type="parTrans" cxnId="{9E2EB967-C557-4FBD-A2FA-CD9606F3D323}">
      <dgm:prSet/>
      <dgm:spPr/>
      <dgm:t>
        <a:bodyPr/>
        <a:lstStyle/>
        <a:p>
          <a:endParaRPr lang="zh-TW" altLang="en-US" sz="2000"/>
        </a:p>
      </dgm:t>
    </dgm:pt>
    <dgm:pt modelId="{D06FC89B-7154-4C59-92EC-1CC41BDA613C}" type="sibTrans" cxnId="{9E2EB967-C557-4FBD-A2FA-CD9606F3D323}">
      <dgm:prSet/>
      <dgm:spPr/>
      <dgm:t>
        <a:bodyPr/>
        <a:lstStyle/>
        <a:p>
          <a:endParaRPr lang="zh-TW" altLang="en-US" sz="2000"/>
        </a:p>
      </dgm:t>
    </dgm:pt>
    <dgm:pt modelId="{17EAAC0D-F3F9-43BC-BBAD-6BC253B44AB0}">
      <dgm:prSet custT="1"/>
      <dgm:spPr/>
      <dgm:t>
        <a:bodyPr/>
        <a:lstStyle/>
        <a:p>
          <a:r>
            <a:rPr lang="zh-TW" altLang="en-US" sz="1600"/>
            <a:t>標誌清楚易懂，避免使用傳統的男女圖像，改採中性或象徵性圖示。</a:t>
          </a:r>
          <a:endParaRPr lang="zh-TW" altLang="en-US" sz="1600" dirty="0"/>
        </a:p>
      </dgm:t>
    </dgm:pt>
    <dgm:pt modelId="{14CA52F8-E065-4C68-AA03-DCC9A8AC5D99}" type="parTrans" cxnId="{CE3CACEF-DD9D-4979-A2D7-5CA295E9FD1B}">
      <dgm:prSet/>
      <dgm:spPr/>
      <dgm:t>
        <a:bodyPr/>
        <a:lstStyle/>
        <a:p>
          <a:endParaRPr lang="zh-TW" altLang="en-US" sz="2000"/>
        </a:p>
      </dgm:t>
    </dgm:pt>
    <dgm:pt modelId="{8CB2AD15-A6BF-4EF8-885C-EEB40F8AAA58}" type="sibTrans" cxnId="{CE3CACEF-DD9D-4979-A2D7-5CA295E9FD1B}">
      <dgm:prSet/>
      <dgm:spPr/>
      <dgm:t>
        <a:bodyPr/>
        <a:lstStyle/>
        <a:p>
          <a:endParaRPr lang="zh-TW" altLang="en-US" sz="2000"/>
        </a:p>
      </dgm:t>
    </dgm:pt>
    <dgm:pt modelId="{7A21628D-224F-4E68-8EAE-A3693A9BC9EB}">
      <dgm:prSet custT="1"/>
      <dgm:spPr/>
      <dgm:t>
        <a:bodyPr/>
        <a:lstStyle/>
        <a:p>
          <a:r>
            <a:rPr lang="zh-TW" altLang="en-US" sz="1600"/>
            <a:t>設立明確的指引標示，確保使用者能輕鬆找到廁所位置。</a:t>
          </a:r>
          <a:endParaRPr lang="zh-TW" altLang="en-US" sz="1600" dirty="0"/>
        </a:p>
      </dgm:t>
    </dgm:pt>
    <dgm:pt modelId="{E3A54791-0180-4FFC-8101-C7EB772F1AB0}" type="parTrans" cxnId="{C32B4F8F-04B0-480C-8B0F-E99A73FFD65C}">
      <dgm:prSet/>
      <dgm:spPr/>
      <dgm:t>
        <a:bodyPr/>
        <a:lstStyle/>
        <a:p>
          <a:endParaRPr lang="zh-TW" altLang="en-US" sz="2000"/>
        </a:p>
      </dgm:t>
    </dgm:pt>
    <dgm:pt modelId="{92198B02-D6D7-4C5A-A329-6A2AC98869BB}" type="sibTrans" cxnId="{C32B4F8F-04B0-480C-8B0F-E99A73FFD65C}">
      <dgm:prSet/>
      <dgm:spPr/>
      <dgm:t>
        <a:bodyPr/>
        <a:lstStyle/>
        <a:p>
          <a:endParaRPr lang="zh-TW" altLang="en-US" sz="2000"/>
        </a:p>
      </dgm:t>
    </dgm:pt>
    <dgm:pt modelId="{D3F81948-4AC8-494A-98EA-5EB7A09D7C59}">
      <dgm:prSet custT="1"/>
      <dgm:spPr/>
      <dgm:t>
        <a:bodyPr/>
        <a:lstStyle/>
        <a:p>
          <a:r>
            <a:rPr lang="zh-TW" altLang="en-US" sz="1800" b="1" dirty="0"/>
            <a:t>清潔與維護</a:t>
          </a:r>
          <a:endParaRPr lang="zh-TW" altLang="en-US" sz="1800" dirty="0"/>
        </a:p>
      </dgm:t>
    </dgm:pt>
    <dgm:pt modelId="{2948D5EC-53E1-4CB2-9EF9-2B31D5E3D30C}" type="parTrans" cxnId="{90A02888-5D1B-4A6C-866E-6D2CF168BC59}">
      <dgm:prSet/>
      <dgm:spPr/>
      <dgm:t>
        <a:bodyPr/>
        <a:lstStyle/>
        <a:p>
          <a:endParaRPr lang="zh-TW" altLang="en-US" sz="2000"/>
        </a:p>
      </dgm:t>
    </dgm:pt>
    <dgm:pt modelId="{B57EF335-E0FE-430B-89BA-7B1896E411A0}" type="sibTrans" cxnId="{90A02888-5D1B-4A6C-866E-6D2CF168BC59}">
      <dgm:prSet/>
      <dgm:spPr/>
      <dgm:t>
        <a:bodyPr/>
        <a:lstStyle/>
        <a:p>
          <a:endParaRPr lang="zh-TW" altLang="en-US" sz="2000"/>
        </a:p>
      </dgm:t>
    </dgm:pt>
    <dgm:pt modelId="{5413C24A-4AFF-46A6-9A82-098722CF4ACB}">
      <dgm:prSet custT="1"/>
      <dgm:spPr/>
      <dgm:t>
        <a:bodyPr/>
        <a:lstStyle/>
        <a:p>
          <a:pPr>
            <a:buFont typeface="Arial" panose="020B0604020202020204" pitchFamily="34" charset="0"/>
            <a:buChar char="•"/>
          </a:pPr>
          <a:r>
            <a:rPr lang="zh-TW" altLang="en-US" sz="1600"/>
            <a:t>加強日常清潔，確保環境衛生與良好使用體驗。</a:t>
          </a:r>
          <a:endParaRPr lang="zh-TW" altLang="en-US" sz="1600" dirty="0"/>
        </a:p>
      </dgm:t>
    </dgm:pt>
    <dgm:pt modelId="{B5D63CF9-F2D0-414B-86F8-242E17DB89F4}" type="parTrans" cxnId="{971F322F-D0D5-4FB0-B9FC-A8BFCA063623}">
      <dgm:prSet/>
      <dgm:spPr/>
      <dgm:t>
        <a:bodyPr/>
        <a:lstStyle/>
        <a:p>
          <a:endParaRPr lang="zh-TW" altLang="en-US" sz="2000"/>
        </a:p>
      </dgm:t>
    </dgm:pt>
    <dgm:pt modelId="{C86F9D76-D55E-47F4-B515-796BBD94C536}" type="sibTrans" cxnId="{971F322F-D0D5-4FB0-B9FC-A8BFCA063623}">
      <dgm:prSet/>
      <dgm:spPr/>
      <dgm:t>
        <a:bodyPr/>
        <a:lstStyle/>
        <a:p>
          <a:endParaRPr lang="zh-TW" altLang="en-US" sz="2000"/>
        </a:p>
      </dgm:t>
    </dgm:pt>
    <dgm:pt modelId="{2FBE8D34-C1C3-44F1-82B7-CDB87E905CCF}">
      <dgm:prSet custT="1"/>
      <dgm:spPr/>
      <dgm:t>
        <a:bodyPr/>
        <a:lstStyle/>
        <a:p>
          <a:r>
            <a:rPr lang="zh-TW" altLang="en-US" sz="1600"/>
            <a:t>定期檢查設施設備，如水龍頭、門鎖、求救鈴等功能是否正常。</a:t>
          </a:r>
          <a:endParaRPr lang="zh-TW" altLang="en-US" sz="1600" dirty="0"/>
        </a:p>
      </dgm:t>
    </dgm:pt>
    <dgm:pt modelId="{7749FFFC-6D82-4662-B03A-7277AE86B48F}" type="parTrans" cxnId="{BC00DC80-DE9C-497D-BD80-E3B1C35863DF}">
      <dgm:prSet/>
      <dgm:spPr/>
      <dgm:t>
        <a:bodyPr/>
        <a:lstStyle/>
        <a:p>
          <a:endParaRPr lang="zh-TW" altLang="en-US" sz="2000"/>
        </a:p>
      </dgm:t>
    </dgm:pt>
    <dgm:pt modelId="{C7558177-8F15-4D7D-8D22-44D517697A04}" type="sibTrans" cxnId="{BC00DC80-DE9C-497D-BD80-E3B1C35863DF}">
      <dgm:prSet/>
      <dgm:spPr/>
      <dgm:t>
        <a:bodyPr/>
        <a:lstStyle/>
        <a:p>
          <a:endParaRPr lang="zh-TW" altLang="en-US" sz="2000"/>
        </a:p>
      </dgm:t>
    </dgm:pt>
    <dgm:pt modelId="{CAF7298A-7D0D-4D2D-A383-23F502B30DEE}">
      <dgm:prSet custT="1"/>
      <dgm:spPr/>
      <dgm:t>
        <a:bodyPr/>
        <a:lstStyle/>
        <a:p>
          <a:pPr>
            <a:buNone/>
          </a:pPr>
          <a:r>
            <a:rPr lang="zh-TW" altLang="en-US" sz="1800" b="1" dirty="0"/>
            <a:t>空間規劃與適用場域</a:t>
          </a:r>
          <a:endParaRPr lang="zh-TW" altLang="en-US" sz="1800" dirty="0"/>
        </a:p>
      </dgm:t>
    </dgm:pt>
    <dgm:pt modelId="{476BC46D-0688-44E9-B895-38154F84EC77}" type="parTrans" cxnId="{53EB4437-55D1-4011-9457-4A5392EB419D}">
      <dgm:prSet/>
      <dgm:spPr/>
      <dgm:t>
        <a:bodyPr/>
        <a:lstStyle/>
        <a:p>
          <a:endParaRPr lang="zh-TW" altLang="en-US" sz="2000"/>
        </a:p>
      </dgm:t>
    </dgm:pt>
    <dgm:pt modelId="{45FA6ABF-73E9-4113-92DA-19B1497DEBFE}" type="sibTrans" cxnId="{53EB4437-55D1-4011-9457-4A5392EB419D}">
      <dgm:prSet/>
      <dgm:spPr/>
      <dgm:t>
        <a:bodyPr/>
        <a:lstStyle/>
        <a:p>
          <a:endParaRPr lang="zh-TW" altLang="en-US" sz="2000"/>
        </a:p>
      </dgm:t>
    </dgm:pt>
    <dgm:pt modelId="{29E455BE-A4E1-4E62-B4E7-48B82CE68131}">
      <dgm:prSet custT="1"/>
      <dgm:spPr/>
      <dgm:t>
        <a:bodyPr/>
        <a:lstStyle/>
        <a:p>
          <a:pPr>
            <a:buFont typeface="Arial" panose="020B0604020202020204" pitchFamily="34" charset="0"/>
            <a:buChar char="•"/>
          </a:pPr>
          <a:r>
            <a:rPr lang="zh-TW" altLang="en-US" sz="1600" dirty="0"/>
            <a:t>可設置於學校、政府機關、交通場站（捷運、高鐵）、商場等公共場所。</a:t>
          </a:r>
        </a:p>
      </dgm:t>
    </dgm:pt>
    <dgm:pt modelId="{F275D571-05D2-4878-BAB8-E06707D972DF}" type="parTrans" cxnId="{F651DBB7-3AA3-4498-9544-BAE7E500D650}">
      <dgm:prSet/>
      <dgm:spPr/>
      <dgm:t>
        <a:bodyPr/>
        <a:lstStyle/>
        <a:p>
          <a:endParaRPr lang="zh-TW" altLang="en-US" sz="2000"/>
        </a:p>
      </dgm:t>
    </dgm:pt>
    <dgm:pt modelId="{E47A2F7E-34EE-409A-A3B4-F67F232CF1E9}" type="sibTrans" cxnId="{F651DBB7-3AA3-4498-9544-BAE7E500D650}">
      <dgm:prSet/>
      <dgm:spPr/>
      <dgm:t>
        <a:bodyPr/>
        <a:lstStyle/>
        <a:p>
          <a:endParaRPr lang="zh-TW" altLang="en-US" sz="2000"/>
        </a:p>
      </dgm:t>
    </dgm:pt>
    <dgm:pt modelId="{584157B2-1C0F-4A88-9A08-72AB259EC730}">
      <dgm:prSet custT="1"/>
      <dgm:spPr/>
      <dgm:t>
        <a:bodyPr/>
        <a:lstStyle/>
        <a:p>
          <a:pPr>
            <a:buFont typeface="Arial" panose="020B0604020202020204" pitchFamily="34" charset="0"/>
            <a:buChar char="•"/>
          </a:pPr>
          <a:r>
            <a:rPr lang="zh-TW" altLang="en-US" sz="1600" dirty="0"/>
            <a:t>可考慮與無障礙廁所或親子廁所合併設置，提高空間利用率。</a:t>
          </a:r>
        </a:p>
      </dgm:t>
    </dgm:pt>
    <dgm:pt modelId="{72273BCD-820A-4131-867F-36C5BFAC18C9}" type="parTrans" cxnId="{081A5B45-2F96-4D40-9F29-5FF212852655}">
      <dgm:prSet/>
      <dgm:spPr/>
      <dgm:t>
        <a:bodyPr/>
        <a:lstStyle/>
        <a:p>
          <a:endParaRPr lang="zh-TW" altLang="en-US"/>
        </a:p>
      </dgm:t>
    </dgm:pt>
    <dgm:pt modelId="{3EAAC7EC-E8A3-49B7-931E-DE4056A7256D}" type="sibTrans" cxnId="{081A5B45-2F96-4D40-9F29-5FF212852655}">
      <dgm:prSet/>
      <dgm:spPr/>
      <dgm:t>
        <a:bodyPr/>
        <a:lstStyle/>
        <a:p>
          <a:endParaRPr lang="zh-TW" altLang="en-US"/>
        </a:p>
      </dgm:t>
    </dgm:pt>
    <dgm:pt modelId="{D0462786-9538-43EB-8B1F-C2CB2C236D02}" type="pres">
      <dgm:prSet presAssocID="{BB2311D5-84BB-498E-97B2-3015C0A54149}" presName="Name0" presStyleCnt="0">
        <dgm:presLayoutVars>
          <dgm:dir/>
          <dgm:animLvl val="lvl"/>
          <dgm:resizeHandles val="exact"/>
        </dgm:presLayoutVars>
      </dgm:prSet>
      <dgm:spPr/>
    </dgm:pt>
    <dgm:pt modelId="{D1FD02CB-C810-43CB-86DA-B3FA485D99D7}" type="pres">
      <dgm:prSet presAssocID="{7B3E56A2-4472-4DF0-87B0-864E73FB2E79}" presName="linNode" presStyleCnt="0"/>
      <dgm:spPr/>
    </dgm:pt>
    <dgm:pt modelId="{5F2484E8-7B12-4823-8535-D38A6ABD7D40}" type="pres">
      <dgm:prSet presAssocID="{7B3E56A2-4472-4DF0-87B0-864E73FB2E79}" presName="parentText" presStyleLbl="node1" presStyleIdx="0" presStyleCnt="5" custScaleX="62783">
        <dgm:presLayoutVars>
          <dgm:chMax val="1"/>
          <dgm:bulletEnabled val="1"/>
        </dgm:presLayoutVars>
      </dgm:prSet>
      <dgm:spPr/>
    </dgm:pt>
    <dgm:pt modelId="{8B5242EF-E13F-4C40-8516-F1BE459D15B2}" type="pres">
      <dgm:prSet presAssocID="{7B3E56A2-4472-4DF0-87B0-864E73FB2E79}" presName="descendantText" presStyleLbl="alignAccFollowNode1" presStyleIdx="0" presStyleCnt="5" custScaleX="117163">
        <dgm:presLayoutVars>
          <dgm:bulletEnabled val="1"/>
        </dgm:presLayoutVars>
      </dgm:prSet>
      <dgm:spPr/>
    </dgm:pt>
    <dgm:pt modelId="{200506E9-68D1-4554-9990-8ABCAFE4B330}" type="pres">
      <dgm:prSet presAssocID="{5D270C8D-CD8A-4215-8AE3-210E17EF6A7A}" presName="sp" presStyleCnt="0"/>
      <dgm:spPr/>
    </dgm:pt>
    <dgm:pt modelId="{D8A89841-0930-4F5B-AAE5-29571A61BE82}" type="pres">
      <dgm:prSet presAssocID="{CE424610-A758-4A45-AD0D-B9139B5F2736}" presName="linNode" presStyleCnt="0"/>
      <dgm:spPr/>
    </dgm:pt>
    <dgm:pt modelId="{BC61E5EB-08A4-4547-9620-8DEF788D4BFA}" type="pres">
      <dgm:prSet presAssocID="{CE424610-A758-4A45-AD0D-B9139B5F2736}" presName="parentText" presStyleLbl="node1" presStyleIdx="1" presStyleCnt="5" custScaleX="62783">
        <dgm:presLayoutVars>
          <dgm:chMax val="1"/>
          <dgm:bulletEnabled val="1"/>
        </dgm:presLayoutVars>
      </dgm:prSet>
      <dgm:spPr/>
    </dgm:pt>
    <dgm:pt modelId="{83ABD215-04D8-45A3-A757-E3C141C82DB4}" type="pres">
      <dgm:prSet presAssocID="{CE424610-A758-4A45-AD0D-B9139B5F2736}" presName="descendantText" presStyleLbl="alignAccFollowNode1" presStyleIdx="1" presStyleCnt="5" custScaleX="117163">
        <dgm:presLayoutVars>
          <dgm:bulletEnabled val="1"/>
        </dgm:presLayoutVars>
      </dgm:prSet>
      <dgm:spPr/>
    </dgm:pt>
    <dgm:pt modelId="{26B64F54-CA50-4AEA-AF14-D6BCBB4C2BD6}" type="pres">
      <dgm:prSet presAssocID="{8CE69238-0DD6-4490-B743-DF17BFC234F7}" presName="sp" presStyleCnt="0"/>
      <dgm:spPr/>
    </dgm:pt>
    <dgm:pt modelId="{BE228B16-BFE2-4315-B5C3-EDD462632E7B}" type="pres">
      <dgm:prSet presAssocID="{48047E55-E4C2-4694-BC66-EDCD7E40B7B7}" presName="linNode" presStyleCnt="0"/>
      <dgm:spPr/>
    </dgm:pt>
    <dgm:pt modelId="{F871C98D-8682-4D9C-B7C3-86E952AC21AF}" type="pres">
      <dgm:prSet presAssocID="{48047E55-E4C2-4694-BC66-EDCD7E40B7B7}" presName="parentText" presStyleLbl="node1" presStyleIdx="2" presStyleCnt="5" custScaleX="62783">
        <dgm:presLayoutVars>
          <dgm:chMax val="1"/>
          <dgm:bulletEnabled val="1"/>
        </dgm:presLayoutVars>
      </dgm:prSet>
      <dgm:spPr/>
    </dgm:pt>
    <dgm:pt modelId="{518C520A-C455-4975-AB0B-365EA15FD73C}" type="pres">
      <dgm:prSet presAssocID="{48047E55-E4C2-4694-BC66-EDCD7E40B7B7}" presName="descendantText" presStyleLbl="alignAccFollowNode1" presStyleIdx="2" presStyleCnt="5" custScaleX="117163">
        <dgm:presLayoutVars>
          <dgm:bulletEnabled val="1"/>
        </dgm:presLayoutVars>
      </dgm:prSet>
      <dgm:spPr/>
    </dgm:pt>
    <dgm:pt modelId="{BB66F9CD-C655-412B-91E3-F5ECBAE94D4D}" type="pres">
      <dgm:prSet presAssocID="{56EEF71F-66CB-42F9-BD20-7E10FE460CF0}" presName="sp" presStyleCnt="0"/>
      <dgm:spPr/>
    </dgm:pt>
    <dgm:pt modelId="{0F5B6BCF-F759-4AA2-9567-8CD4278098F1}" type="pres">
      <dgm:prSet presAssocID="{D3F81948-4AC8-494A-98EA-5EB7A09D7C59}" presName="linNode" presStyleCnt="0"/>
      <dgm:spPr/>
    </dgm:pt>
    <dgm:pt modelId="{C7DD005F-19FC-4973-81AF-E19D846108A2}" type="pres">
      <dgm:prSet presAssocID="{D3F81948-4AC8-494A-98EA-5EB7A09D7C59}" presName="parentText" presStyleLbl="node1" presStyleIdx="3" presStyleCnt="5" custScaleX="62783">
        <dgm:presLayoutVars>
          <dgm:chMax val="1"/>
          <dgm:bulletEnabled val="1"/>
        </dgm:presLayoutVars>
      </dgm:prSet>
      <dgm:spPr/>
    </dgm:pt>
    <dgm:pt modelId="{A4696CB9-5177-4B02-8D90-D09AA9AC52AF}" type="pres">
      <dgm:prSet presAssocID="{D3F81948-4AC8-494A-98EA-5EB7A09D7C59}" presName="descendantText" presStyleLbl="alignAccFollowNode1" presStyleIdx="3" presStyleCnt="5" custScaleX="117163">
        <dgm:presLayoutVars>
          <dgm:bulletEnabled val="1"/>
        </dgm:presLayoutVars>
      </dgm:prSet>
      <dgm:spPr/>
    </dgm:pt>
    <dgm:pt modelId="{B2FD0305-CCF7-4A3C-9F2A-55C4C28F6FC2}" type="pres">
      <dgm:prSet presAssocID="{B57EF335-E0FE-430B-89BA-7B1896E411A0}" presName="sp" presStyleCnt="0"/>
      <dgm:spPr/>
    </dgm:pt>
    <dgm:pt modelId="{9AC36946-8058-4EE1-8161-50AAB71AF1A2}" type="pres">
      <dgm:prSet presAssocID="{CAF7298A-7D0D-4D2D-A383-23F502B30DEE}" presName="linNode" presStyleCnt="0"/>
      <dgm:spPr/>
    </dgm:pt>
    <dgm:pt modelId="{C59E58BD-BB88-47EB-BAD6-7E44AF5F2A30}" type="pres">
      <dgm:prSet presAssocID="{CAF7298A-7D0D-4D2D-A383-23F502B30DEE}" presName="parentText" presStyleLbl="node1" presStyleIdx="4" presStyleCnt="5" custScaleX="62783">
        <dgm:presLayoutVars>
          <dgm:chMax val="1"/>
          <dgm:bulletEnabled val="1"/>
        </dgm:presLayoutVars>
      </dgm:prSet>
      <dgm:spPr/>
    </dgm:pt>
    <dgm:pt modelId="{831C3926-87F9-41D7-BC8C-99866F799539}" type="pres">
      <dgm:prSet presAssocID="{CAF7298A-7D0D-4D2D-A383-23F502B30DEE}" presName="descendantText" presStyleLbl="alignAccFollowNode1" presStyleIdx="4" presStyleCnt="5" custScaleX="117163">
        <dgm:presLayoutVars>
          <dgm:bulletEnabled val="1"/>
        </dgm:presLayoutVars>
      </dgm:prSet>
      <dgm:spPr/>
    </dgm:pt>
  </dgm:ptLst>
  <dgm:cxnLst>
    <dgm:cxn modelId="{E5245B0E-D0DB-4A50-B06D-94EE3C61FE64}" type="presOf" srcId="{CAF7298A-7D0D-4D2D-A383-23F502B30DEE}" destId="{C59E58BD-BB88-47EB-BAD6-7E44AF5F2A30}" srcOrd="0" destOrd="0" presId="urn:microsoft.com/office/officeart/2005/8/layout/vList5"/>
    <dgm:cxn modelId="{54320913-9D4C-4899-B52D-5A80672BA8CC}" type="presOf" srcId="{7B3E56A2-4472-4DF0-87B0-864E73FB2E79}" destId="{5F2484E8-7B12-4823-8535-D38A6ABD7D40}" srcOrd="0" destOrd="0" presId="urn:microsoft.com/office/officeart/2005/8/layout/vList5"/>
    <dgm:cxn modelId="{90F7A214-FB9B-48C5-8312-E0D6E2E3BEFB}" srcId="{BB2311D5-84BB-498E-97B2-3015C0A54149}" destId="{48047E55-E4C2-4694-BC66-EDCD7E40B7B7}" srcOrd="2" destOrd="0" parTransId="{89173E75-EDB3-4DF0-9EFC-48992BF30FAF}" sibTransId="{56EEF71F-66CB-42F9-BD20-7E10FE460CF0}"/>
    <dgm:cxn modelId="{B288A814-C3AC-4C95-9AD5-29A1A4B1D630}" type="presOf" srcId="{2FBE8D34-C1C3-44F1-82B7-CDB87E905CCF}" destId="{A4696CB9-5177-4B02-8D90-D09AA9AC52AF}" srcOrd="0" destOrd="1" presId="urn:microsoft.com/office/officeart/2005/8/layout/vList5"/>
    <dgm:cxn modelId="{931DEE17-3750-43BA-B2AF-82ADE398CB9D}" srcId="{CE424610-A758-4A45-AD0D-B9139B5F2736}" destId="{D3131E21-54DB-469E-9016-A7FB67FC19F9}" srcOrd="2" destOrd="0" parTransId="{39CFF6EB-8B28-4D14-8497-ECB5EE267850}" sibTransId="{BCF8FD57-8AA5-40CE-887E-8BFC94132856}"/>
    <dgm:cxn modelId="{E22BE81F-BACF-435B-A9E9-8D22C7DF6D45}" type="presOf" srcId="{CE424610-A758-4A45-AD0D-B9139B5F2736}" destId="{BC61E5EB-08A4-4547-9620-8DEF788D4BFA}" srcOrd="0" destOrd="0" presId="urn:microsoft.com/office/officeart/2005/8/layout/vList5"/>
    <dgm:cxn modelId="{99DBC228-D248-4D37-9B31-A428CD4F5B26}" type="presOf" srcId="{FF64E4AB-973A-4F3E-BC34-FBDAF7228326}" destId="{83ABD215-04D8-45A3-A757-E3C141C82DB4}" srcOrd="0" destOrd="1" presId="urn:microsoft.com/office/officeart/2005/8/layout/vList5"/>
    <dgm:cxn modelId="{A8BCB429-7A72-429A-A27A-62C9CE4E6F22}" srcId="{7B3E56A2-4472-4DF0-87B0-864E73FB2E79}" destId="{490E491B-AE74-4C25-AEDE-E1B7260D673A}" srcOrd="0" destOrd="0" parTransId="{3BA8FACE-1A0B-4E75-8427-63B5B659B8D5}" sibTransId="{59C52581-CE10-482F-B523-7D1ABF4DAEBA}"/>
    <dgm:cxn modelId="{971F322F-D0D5-4FB0-B9FC-A8BFCA063623}" srcId="{D3F81948-4AC8-494A-98EA-5EB7A09D7C59}" destId="{5413C24A-4AFF-46A6-9A82-098722CF4ACB}" srcOrd="0" destOrd="0" parTransId="{B5D63CF9-F2D0-414B-86F8-242E17DB89F4}" sibTransId="{C86F9D76-D55E-47F4-B515-796BBD94C536}"/>
    <dgm:cxn modelId="{53EB4437-55D1-4011-9457-4A5392EB419D}" srcId="{BB2311D5-84BB-498E-97B2-3015C0A54149}" destId="{CAF7298A-7D0D-4D2D-A383-23F502B30DEE}" srcOrd="4" destOrd="0" parTransId="{476BC46D-0688-44E9-B895-38154F84EC77}" sibTransId="{45FA6ABF-73E9-4113-92DA-19B1497DEBFE}"/>
    <dgm:cxn modelId="{A820D23A-4512-4806-A662-567D92C9E104}" type="presOf" srcId="{5413C24A-4AFF-46A6-9A82-098722CF4ACB}" destId="{A4696CB9-5177-4B02-8D90-D09AA9AC52AF}" srcOrd="0" destOrd="0" presId="urn:microsoft.com/office/officeart/2005/8/layout/vList5"/>
    <dgm:cxn modelId="{FF7F265B-F48E-4943-89A9-CB5EB69847E0}" type="presOf" srcId="{654E61E0-5939-42E4-9547-EE191712CCF6}" destId="{518C520A-C455-4975-AB0B-365EA15FD73C}" srcOrd="0" destOrd="0" presId="urn:microsoft.com/office/officeart/2005/8/layout/vList5"/>
    <dgm:cxn modelId="{EE7F9243-97C5-4DCC-BF7F-4A4824B4923A}" srcId="{CE424610-A758-4A45-AD0D-B9139B5F2736}" destId="{FF64E4AB-973A-4F3E-BC34-FBDAF7228326}" srcOrd="1" destOrd="0" parTransId="{6F04DB05-7EFC-4F72-B035-0BE26A990D13}" sibTransId="{1B8DED33-3284-4BD9-B9DF-D6721AEE5660}"/>
    <dgm:cxn modelId="{081A5B45-2F96-4D40-9F29-5FF212852655}" srcId="{CAF7298A-7D0D-4D2D-A383-23F502B30DEE}" destId="{584157B2-1C0F-4A88-9A08-72AB259EC730}" srcOrd="1" destOrd="0" parTransId="{72273BCD-820A-4131-867F-36C5BFAC18C9}" sibTransId="{3EAAC7EC-E8A3-49B7-931E-DE4056A7256D}"/>
    <dgm:cxn modelId="{B22AE565-07A1-47F3-91EE-4752D7AA6CF1}" type="presOf" srcId="{BB2311D5-84BB-498E-97B2-3015C0A54149}" destId="{D0462786-9538-43EB-8B1F-C2CB2C236D02}" srcOrd="0" destOrd="0" presId="urn:microsoft.com/office/officeart/2005/8/layout/vList5"/>
    <dgm:cxn modelId="{9E2EB967-C557-4FBD-A2FA-CD9606F3D323}" srcId="{48047E55-E4C2-4694-BC66-EDCD7E40B7B7}" destId="{654E61E0-5939-42E4-9547-EE191712CCF6}" srcOrd="0" destOrd="0" parTransId="{83731FF2-21C4-4364-9C7C-565EDCD559E9}" sibTransId="{D06FC89B-7154-4C59-92EC-1CC41BDA613C}"/>
    <dgm:cxn modelId="{11F6326B-81D1-4A1B-87F7-2656C75B2F24}" srcId="{CE424610-A758-4A45-AD0D-B9139B5F2736}" destId="{AD1D0150-EB94-4264-ABC7-AF4B52074280}" srcOrd="0" destOrd="0" parTransId="{BC8B0DAE-FA16-4A7E-92E9-8E12CC2A245B}" sibTransId="{F29E4F7A-9253-4F94-88F4-1DA299461B80}"/>
    <dgm:cxn modelId="{4353144C-DEAC-4CD9-ADE2-564742B74E9F}" type="presOf" srcId="{48047E55-E4C2-4694-BC66-EDCD7E40B7B7}" destId="{F871C98D-8682-4D9C-B7C3-86E952AC21AF}" srcOrd="0" destOrd="0" presId="urn:microsoft.com/office/officeart/2005/8/layout/vList5"/>
    <dgm:cxn modelId="{FB13876C-9918-417F-9E2E-7F8E3ED42762}" srcId="{BB2311D5-84BB-498E-97B2-3015C0A54149}" destId="{CE424610-A758-4A45-AD0D-B9139B5F2736}" srcOrd="1" destOrd="0" parTransId="{F236D0A2-FDF9-4C74-935B-9D0D03E0804E}" sibTransId="{8CE69238-0DD6-4490-B743-DF17BFC234F7}"/>
    <dgm:cxn modelId="{EAEFC658-FCCE-4154-8E93-5DD17D6FDF51}" type="presOf" srcId="{29E455BE-A4E1-4E62-B4E7-48B82CE68131}" destId="{831C3926-87F9-41D7-BC8C-99866F799539}" srcOrd="0" destOrd="0" presId="urn:microsoft.com/office/officeart/2005/8/layout/vList5"/>
    <dgm:cxn modelId="{B2F4D07A-4B16-4546-BF14-F1FBF208C20E}" srcId="{7B3E56A2-4472-4DF0-87B0-864E73FB2E79}" destId="{603202D0-F9C7-4934-A328-45D9C9B1285D}" srcOrd="1" destOrd="0" parTransId="{79518CBD-C62E-411A-BC2E-41D889FC9D0E}" sibTransId="{3D3B49A6-EE12-4E75-B9BC-ABB222A4697B}"/>
    <dgm:cxn modelId="{6E836880-F55A-4397-A694-2184AE8BDEC2}" type="presOf" srcId="{D3131E21-54DB-469E-9016-A7FB67FC19F9}" destId="{83ABD215-04D8-45A3-A757-E3C141C82DB4}" srcOrd="0" destOrd="2" presId="urn:microsoft.com/office/officeart/2005/8/layout/vList5"/>
    <dgm:cxn modelId="{BC00DC80-DE9C-497D-BD80-E3B1C35863DF}" srcId="{D3F81948-4AC8-494A-98EA-5EB7A09D7C59}" destId="{2FBE8D34-C1C3-44F1-82B7-CDB87E905CCF}" srcOrd="1" destOrd="0" parTransId="{7749FFFC-6D82-4662-B03A-7277AE86B48F}" sibTransId="{C7558177-8F15-4D7D-8D22-44D517697A04}"/>
    <dgm:cxn modelId="{90A02888-5D1B-4A6C-866E-6D2CF168BC59}" srcId="{BB2311D5-84BB-498E-97B2-3015C0A54149}" destId="{D3F81948-4AC8-494A-98EA-5EB7A09D7C59}" srcOrd="3" destOrd="0" parTransId="{2948D5EC-53E1-4CB2-9EF9-2B31D5E3D30C}" sibTransId="{B57EF335-E0FE-430B-89BA-7B1896E411A0}"/>
    <dgm:cxn modelId="{C32B4F8F-04B0-480C-8B0F-E99A73FFD65C}" srcId="{48047E55-E4C2-4694-BC66-EDCD7E40B7B7}" destId="{7A21628D-224F-4E68-8EAE-A3693A9BC9EB}" srcOrd="2" destOrd="0" parTransId="{E3A54791-0180-4FFC-8101-C7EB772F1AB0}" sibTransId="{92198B02-D6D7-4C5A-A329-6A2AC98869BB}"/>
    <dgm:cxn modelId="{52479E9E-E171-4043-AA5C-8E6FC7175DB0}" type="presOf" srcId="{17EAAC0D-F3F9-43BC-BBAD-6BC253B44AB0}" destId="{518C520A-C455-4975-AB0B-365EA15FD73C}" srcOrd="0" destOrd="1" presId="urn:microsoft.com/office/officeart/2005/8/layout/vList5"/>
    <dgm:cxn modelId="{E8D382AB-3777-4ABF-8583-E8611BAE5079}" type="presOf" srcId="{AD1D0150-EB94-4264-ABC7-AF4B52074280}" destId="{83ABD215-04D8-45A3-A757-E3C141C82DB4}" srcOrd="0" destOrd="0" presId="urn:microsoft.com/office/officeart/2005/8/layout/vList5"/>
    <dgm:cxn modelId="{41ACDCB1-E22B-482A-A016-C66A9E0080E7}" type="presOf" srcId="{7A21628D-224F-4E68-8EAE-A3693A9BC9EB}" destId="{518C520A-C455-4975-AB0B-365EA15FD73C}" srcOrd="0" destOrd="2" presId="urn:microsoft.com/office/officeart/2005/8/layout/vList5"/>
    <dgm:cxn modelId="{FAD789B5-EF37-4E67-8B9A-FAF17399D6CF}" type="presOf" srcId="{D3F81948-4AC8-494A-98EA-5EB7A09D7C59}" destId="{C7DD005F-19FC-4973-81AF-E19D846108A2}" srcOrd="0" destOrd="0" presId="urn:microsoft.com/office/officeart/2005/8/layout/vList5"/>
    <dgm:cxn modelId="{F651DBB7-3AA3-4498-9544-BAE7E500D650}" srcId="{CAF7298A-7D0D-4D2D-A383-23F502B30DEE}" destId="{29E455BE-A4E1-4E62-B4E7-48B82CE68131}" srcOrd="0" destOrd="0" parTransId="{F275D571-05D2-4878-BAB8-E06707D972DF}" sibTransId="{E47A2F7E-34EE-409A-A3B4-F67F232CF1E9}"/>
    <dgm:cxn modelId="{049277BA-812F-41EC-AD09-D7523980FBBB}" type="presOf" srcId="{603202D0-F9C7-4934-A328-45D9C9B1285D}" destId="{8B5242EF-E13F-4C40-8516-F1BE459D15B2}" srcOrd="0" destOrd="1" presId="urn:microsoft.com/office/officeart/2005/8/layout/vList5"/>
    <dgm:cxn modelId="{FFB9C8C7-364E-4755-AFBA-767271C6DC11}" type="presOf" srcId="{584157B2-1C0F-4A88-9A08-72AB259EC730}" destId="{831C3926-87F9-41D7-BC8C-99866F799539}" srcOrd="0" destOrd="1" presId="urn:microsoft.com/office/officeart/2005/8/layout/vList5"/>
    <dgm:cxn modelId="{CC4581E2-9205-492B-9ABD-838F4282B9F0}" srcId="{BB2311D5-84BB-498E-97B2-3015C0A54149}" destId="{7B3E56A2-4472-4DF0-87B0-864E73FB2E79}" srcOrd="0" destOrd="0" parTransId="{3E73F705-E626-4661-A21A-16C3A3319C33}" sibTransId="{5D270C8D-CD8A-4215-8AE3-210E17EF6A7A}"/>
    <dgm:cxn modelId="{CE3CACEF-DD9D-4979-A2D7-5CA295E9FD1B}" srcId="{48047E55-E4C2-4694-BC66-EDCD7E40B7B7}" destId="{17EAAC0D-F3F9-43BC-BBAD-6BC253B44AB0}" srcOrd="1" destOrd="0" parTransId="{14CA52F8-E065-4C68-AA03-DCC9A8AC5D99}" sibTransId="{8CB2AD15-A6BF-4EF8-885C-EEB40F8AAA58}"/>
    <dgm:cxn modelId="{43EE16F4-7ED6-4AD4-83AD-26B151D607EA}" type="presOf" srcId="{490E491B-AE74-4C25-AEDE-E1B7260D673A}" destId="{8B5242EF-E13F-4C40-8516-F1BE459D15B2}" srcOrd="0" destOrd="0" presId="urn:microsoft.com/office/officeart/2005/8/layout/vList5"/>
    <dgm:cxn modelId="{7DF33E31-EF5D-4110-AE82-F17C807D01E4}" type="presParOf" srcId="{D0462786-9538-43EB-8B1F-C2CB2C236D02}" destId="{D1FD02CB-C810-43CB-86DA-B3FA485D99D7}" srcOrd="0" destOrd="0" presId="urn:microsoft.com/office/officeart/2005/8/layout/vList5"/>
    <dgm:cxn modelId="{15B8F687-D60C-4E65-8796-29B1E46E3610}" type="presParOf" srcId="{D1FD02CB-C810-43CB-86DA-B3FA485D99D7}" destId="{5F2484E8-7B12-4823-8535-D38A6ABD7D40}" srcOrd="0" destOrd="0" presId="urn:microsoft.com/office/officeart/2005/8/layout/vList5"/>
    <dgm:cxn modelId="{D64610D5-EB91-4C4A-A5C8-86A6DA3E5EC8}" type="presParOf" srcId="{D1FD02CB-C810-43CB-86DA-B3FA485D99D7}" destId="{8B5242EF-E13F-4C40-8516-F1BE459D15B2}" srcOrd="1" destOrd="0" presId="urn:microsoft.com/office/officeart/2005/8/layout/vList5"/>
    <dgm:cxn modelId="{9D343BDF-9742-4AD2-9131-3B9B1852D601}" type="presParOf" srcId="{D0462786-9538-43EB-8B1F-C2CB2C236D02}" destId="{200506E9-68D1-4554-9990-8ABCAFE4B330}" srcOrd="1" destOrd="0" presId="urn:microsoft.com/office/officeart/2005/8/layout/vList5"/>
    <dgm:cxn modelId="{BC2D62AC-1540-40E5-A32E-760A8A0AC8C8}" type="presParOf" srcId="{D0462786-9538-43EB-8B1F-C2CB2C236D02}" destId="{D8A89841-0930-4F5B-AAE5-29571A61BE82}" srcOrd="2" destOrd="0" presId="urn:microsoft.com/office/officeart/2005/8/layout/vList5"/>
    <dgm:cxn modelId="{0469024E-19FE-4971-AEA0-30AD89D13068}" type="presParOf" srcId="{D8A89841-0930-4F5B-AAE5-29571A61BE82}" destId="{BC61E5EB-08A4-4547-9620-8DEF788D4BFA}" srcOrd="0" destOrd="0" presId="urn:microsoft.com/office/officeart/2005/8/layout/vList5"/>
    <dgm:cxn modelId="{1A025385-0B39-47B5-8BB0-AF3D6BFC9A73}" type="presParOf" srcId="{D8A89841-0930-4F5B-AAE5-29571A61BE82}" destId="{83ABD215-04D8-45A3-A757-E3C141C82DB4}" srcOrd="1" destOrd="0" presId="urn:microsoft.com/office/officeart/2005/8/layout/vList5"/>
    <dgm:cxn modelId="{8A372324-8610-416A-BA98-795736064512}" type="presParOf" srcId="{D0462786-9538-43EB-8B1F-C2CB2C236D02}" destId="{26B64F54-CA50-4AEA-AF14-D6BCBB4C2BD6}" srcOrd="3" destOrd="0" presId="urn:microsoft.com/office/officeart/2005/8/layout/vList5"/>
    <dgm:cxn modelId="{5B4037E4-E3FB-4048-8F99-2E9B624CC4E4}" type="presParOf" srcId="{D0462786-9538-43EB-8B1F-C2CB2C236D02}" destId="{BE228B16-BFE2-4315-B5C3-EDD462632E7B}" srcOrd="4" destOrd="0" presId="urn:microsoft.com/office/officeart/2005/8/layout/vList5"/>
    <dgm:cxn modelId="{D0BBF855-6794-4195-9D1F-D665B79D2247}" type="presParOf" srcId="{BE228B16-BFE2-4315-B5C3-EDD462632E7B}" destId="{F871C98D-8682-4D9C-B7C3-86E952AC21AF}" srcOrd="0" destOrd="0" presId="urn:microsoft.com/office/officeart/2005/8/layout/vList5"/>
    <dgm:cxn modelId="{A324E76E-55D0-4389-A524-D5C1E8444DFB}" type="presParOf" srcId="{BE228B16-BFE2-4315-B5C3-EDD462632E7B}" destId="{518C520A-C455-4975-AB0B-365EA15FD73C}" srcOrd="1" destOrd="0" presId="urn:microsoft.com/office/officeart/2005/8/layout/vList5"/>
    <dgm:cxn modelId="{58D46231-C387-4EC3-ACDA-02CD4C7D4A9C}" type="presParOf" srcId="{D0462786-9538-43EB-8B1F-C2CB2C236D02}" destId="{BB66F9CD-C655-412B-91E3-F5ECBAE94D4D}" srcOrd="5" destOrd="0" presId="urn:microsoft.com/office/officeart/2005/8/layout/vList5"/>
    <dgm:cxn modelId="{151E0B7C-4470-47D1-AD58-7760ADDD07EE}" type="presParOf" srcId="{D0462786-9538-43EB-8B1F-C2CB2C236D02}" destId="{0F5B6BCF-F759-4AA2-9567-8CD4278098F1}" srcOrd="6" destOrd="0" presId="urn:microsoft.com/office/officeart/2005/8/layout/vList5"/>
    <dgm:cxn modelId="{9A12DEB5-D856-47CC-898A-80FC9BA67D28}" type="presParOf" srcId="{0F5B6BCF-F759-4AA2-9567-8CD4278098F1}" destId="{C7DD005F-19FC-4973-81AF-E19D846108A2}" srcOrd="0" destOrd="0" presId="urn:microsoft.com/office/officeart/2005/8/layout/vList5"/>
    <dgm:cxn modelId="{20BBCE77-78B1-48EA-8258-CFF733805C2F}" type="presParOf" srcId="{0F5B6BCF-F759-4AA2-9567-8CD4278098F1}" destId="{A4696CB9-5177-4B02-8D90-D09AA9AC52AF}" srcOrd="1" destOrd="0" presId="urn:microsoft.com/office/officeart/2005/8/layout/vList5"/>
    <dgm:cxn modelId="{92073E1E-CFE4-4CEE-8DF9-4653BA7A03AC}" type="presParOf" srcId="{D0462786-9538-43EB-8B1F-C2CB2C236D02}" destId="{B2FD0305-CCF7-4A3C-9F2A-55C4C28F6FC2}" srcOrd="7" destOrd="0" presId="urn:microsoft.com/office/officeart/2005/8/layout/vList5"/>
    <dgm:cxn modelId="{3619FA4C-56A3-407F-8EAE-895F38E6BBEB}" type="presParOf" srcId="{D0462786-9538-43EB-8B1F-C2CB2C236D02}" destId="{9AC36946-8058-4EE1-8161-50AAB71AF1A2}" srcOrd="8" destOrd="0" presId="urn:microsoft.com/office/officeart/2005/8/layout/vList5"/>
    <dgm:cxn modelId="{69F7A4E3-F81D-476B-8256-EFBC5E221D77}" type="presParOf" srcId="{9AC36946-8058-4EE1-8161-50AAB71AF1A2}" destId="{C59E58BD-BB88-47EB-BAD6-7E44AF5F2A30}" srcOrd="0" destOrd="0" presId="urn:microsoft.com/office/officeart/2005/8/layout/vList5"/>
    <dgm:cxn modelId="{92BFE7F0-27F3-45AF-9591-5EC1A2762CE8}" type="presParOf" srcId="{9AC36946-8058-4EE1-8161-50AAB71AF1A2}" destId="{831C3926-87F9-41D7-BC8C-99866F79953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2311D5-84BB-498E-97B2-3015C0A54149}"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zh-TW" altLang="en-US"/>
        </a:p>
      </dgm:t>
    </dgm:pt>
    <dgm:pt modelId="{7B3E56A2-4472-4DF0-87B0-864E73FB2E79}">
      <dgm:prSet phldrT="[文字]" custT="1"/>
      <dgm:spPr/>
      <dgm:t>
        <a:bodyPr/>
        <a:lstStyle/>
        <a:p>
          <a:r>
            <a:rPr lang="zh-TW" altLang="en-US" sz="2000" dirty="0">
              <a:latin typeface="+mn-ea"/>
              <a:ea typeface="+mn-ea"/>
            </a:rPr>
            <a:t>男廁、女廁</a:t>
          </a:r>
        </a:p>
      </dgm:t>
    </dgm:pt>
    <dgm:pt modelId="{3E73F705-E626-4661-A21A-16C3A3319C33}" type="parTrans" cxnId="{CC4581E2-9205-492B-9ABD-838F4282B9F0}">
      <dgm:prSet/>
      <dgm:spPr/>
      <dgm:t>
        <a:bodyPr/>
        <a:lstStyle/>
        <a:p>
          <a:endParaRPr lang="zh-TW" altLang="en-US" sz="2400">
            <a:latin typeface="+mn-ea"/>
            <a:ea typeface="+mn-ea"/>
          </a:endParaRPr>
        </a:p>
      </dgm:t>
    </dgm:pt>
    <dgm:pt modelId="{5D270C8D-CD8A-4215-8AE3-210E17EF6A7A}" type="sibTrans" cxnId="{CC4581E2-9205-492B-9ABD-838F4282B9F0}">
      <dgm:prSet/>
      <dgm:spPr/>
      <dgm:t>
        <a:bodyPr/>
        <a:lstStyle/>
        <a:p>
          <a:endParaRPr lang="zh-TW" altLang="en-US" sz="2400">
            <a:latin typeface="+mn-ea"/>
            <a:ea typeface="+mn-ea"/>
          </a:endParaRPr>
        </a:p>
      </dgm:t>
    </dgm:pt>
    <dgm:pt modelId="{490E491B-AE74-4C25-AEDE-E1B7260D673A}">
      <dgm:prSet phldrT="[文字]" custT="1"/>
      <dgm:spPr/>
      <dgm:t>
        <a:bodyPr/>
        <a:lstStyle/>
        <a:p>
          <a:pPr>
            <a:buFont typeface="Arial" panose="020B0604020202020204" pitchFamily="34" charset="0"/>
            <a:buChar char="•"/>
          </a:pPr>
          <a:r>
            <a:rPr lang="zh-TW" altLang="en-US" sz="1800" dirty="0">
              <a:latin typeface="+mn-ea"/>
              <a:ea typeface="+mn-ea"/>
            </a:rPr>
            <a:t>專供男性或女性使用之廁所</a:t>
          </a:r>
        </a:p>
      </dgm:t>
    </dgm:pt>
    <dgm:pt modelId="{3BA8FACE-1A0B-4E75-8427-63B5B659B8D5}" type="parTrans" cxnId="{A8BCB429-7A72-429A-A27A-62C9CE4E6F22}">
      <dgm:prSet/>
      <dgm:spPr/>
      <dgm:t>
        <a:bodyPr/>
        <a:lstStyle/>
        <a:p>
          <a:endParaRPr lang="zh-TW" altLang="en-US" sz="2400">
            <a:latin typeface="+mn-ea"/>
            <a:ea typeface="+mn-ea"/>
          </a:endParaRPr>
        </a:p>
      </dgm:t>
    </dgm:pt>
    <dgm:pt modelId="{59C52581-CE10-482F-B523-7D1ABF4DAEBA}" type="sibTrans" cxnId="{A8BCB429-7A72-429A-A27A-62C9CE4E6F22}">
      <dgm:prSet/>
      <dgm:spPr/>
      <dgm:t>
        <a:bodyPr/>
        <a:lstStyle/>
        <a:p>
          <a:endParaRPr lang="zh-TW" altLang="en-US" sz="2400">
            <a:latin typeface="+mn-ea"/>
            <a:ea typeface="+mn-ea"/>
          </a:endParaRPr>
        </a:p>
      </dgm:t>
    </dgm:pt>
    <dgm:pt modelId="{CE424610-A758-4A45-AD0D-B9139B5F2736}">
      <dgm:prSet phldrT="[文字]" custT="1"/>
      <dgm:spPr/>
      <dgm:t>
        <a:bodyPr/>
        <a:lstStyle/>
        <a:p>
          <a:r>
            <a:rPr lang="zh-TW" altLang="en-US" sz="2000" dirty="0">
              <a:latin typeface="+mn-ea"/>
              <a:ea typeface="+mn-ea"/>
            </a:rPr>
            <a:t>無障礙廁所</a:t>
          </a:r>
        </a:p>
      </dgm:t>
    </dgm:pt>
    <dgm:pt modelId="{F236D0A2-FDF9-4C74-935B-9D0D03E0804E}" type="parTrans" cxnId="{FB13876C-9918-417F-9E2E-7F8E3ED42762}">
      <dgm:prSet/>
      <dgm:spPr/>
      <dgm:t>
        <a:bodyPr/>
        <a:lstStyle/>
        <a:p>
          <a:endParaRPr lang="zh-TW" altLang="en-US" sz="2400">
            <a:latin typeface="+mn-ea"/>
            <a:ea typeface="+mn-ea"/>
          </a:endParaRPr>
        </a:p>
      </dgm:t>
    </dgm:pt>
    <dgm:pt modelId="{8CE69238-0DD6-4490-B743-DF17BFC234F7}" type="sibTrans" cxnId="{FB13876C-9918-417F-9E2E-7F8E3ED42762}">
      <dgm:prSet/>
      <dgm:spPr/>
      <dgm:t>
        <a:bodyPr/>
        <a:lstStyle/>
        <a:p>
          <a:endParaRPr lang="zh-TW" altLang="en-US" sz="2400">
            <a:latin typeface="+mn-ea"/>
            <a:ea typeface="+mn-ea"/>
          </a:endParaRPr>
        </a:p>
      </dgm:t>
    </dgm:pt>
    <dgm:pt modelId="{AD1D0150-EB94-4264-ABC7-AF4B52074280}">
      <dgm:prSet phldrT="[文字]" custT="1"/>
      <dgm:spPr/>
      <dgm:t>
        <a:bodyPr/>
        <a:lstStyle/>
        <a:p>
          <a:pPr>
            <a:buFont typeface="Arial" panose="020B0604020202020204" pitchFamily="34" charset="0"/>
            <a:buChar char="•"/>
          </a:pPr>
          <a:r>
            <a:rPr lang="zh-TW" altLang="en-US" sz="1800" dirty="0">
              <a:latin typeface="+mn-ea"/>
              <a:ea typeface="+mn-ea"/>
            </a:rPr>
            <a:t>符合</a:t>
          </a:r>
          <a:r>
            <a:rPr lang="en-US" altLang="zh-TW" sz="1800" dirty="0">
              <a:latin typeface="+mn-ea"/>
              <a:ea typeface="+mn-ea"/>
            </a:rPr>
            <a:t>《</a:t>
          </a:r>
          <a:r>
            <a:rPr lang="zh-TW" altLang="en-US" sz="1800" dirty="0">
              <a:latin typeface="+mn-ea"/>
              <a:ea typeface="+mn-ea"/>
            </a:rPr>
            <a:t>建築物無 障礙設施設計規範</a:t>
          </a:r>
          <a:r>
            <a:rPr lang="en-US" altLang="zh-TW" sz="1800" dirty="0">
              <a:latin typeface="+mn-ea"/>
              <a:ea typeface="+mn-ea"/>
            </a:rPr>
            <a:t>》</a:t>
          </a:r>
          <a:r>
            <a:rPr lang="zh-TW" altLang="en-US" sz="1800" dirty="0">
              <a:latin typeface="+mn-ea"/>
              <a:ea typeface="+mn-ea"/>
            </a:rPr>
            <a:t>之獨立無障礙廁所</a:t>
          </a:r>
        </a:p>
      </dgm:t>
    </dgm:pt>
    <dgm:pt modelId="{BC8B0DAE-FA16-4A7E-92E9-8E12CC2A245B}" type="parTrans" cxnId="{11F6326B-81D1-4A1B-87F7-2656C75B2F24}">
      <dgm:prSet/>
      <dgm:spPr/>
      <dgm:t>
        <a:bodyPr/>
        <a:lstStyle/>
        <a:p>
          <a:endParaRPr lang="zh-TW" altLang="en-US" sz="2400">
            <a:latin typeface="+mn-ea"/>
            <a:ea typeface="+mn-ea"/>
          </a:endParaRPr>
        </a:p>
      </dgm:t>
    </dgm:pt>
    <dgm:pt modelId="{F29E4F7A-9253-4F94-88F4-1DA299461B80}" type="sibTrans" cxnId="{11F6326B-81D1-4A1B-87F7-2656C75B2F24}">
      <dgm:prSet/>
      <dgm:spPr/>
      <dgm:t>
        <a:bodyPr/>
        <a:lstStyle/>
        <a:p>
          <a:endParaRPr lang="zh-TW" altLang="en-US" sz="2400">
            <a:latin typeface="+mn-ea"/>
            <a:ea typeface="+mn-ea"/>
          </a:endParaRPr>
        </a:p>
      </dgm:t>
    </dgm:pt>
    <dgm:pt modelId="{48047E55-E4C2-4694-BC66-EDCD7E40B7B7}">
      <dgm:prSet custT="1"/>
      <dgm:spPr/>
      <dgm:t>
        <a:bodyPr/>
        <a:lstStyle/>
        <a:p>
          <a:r>
            <a:rPr lang="zh-TW" altLang="en-US" sz="2000" dirty="0">
              <a:latin typeface="+mn-ea"/>
              <a:ea typeface="+mn-ea"/>
            </a:rPr>
            <a:t>親子廁所</a:t>
          </a:r>
        </a:p>
      </dgm:t>
    </dgm:pt>
    <dgm:pt modelId="{89173E75-EDB3-4DF0-9EFC-48992BF30FAF}" type="parTrans" cxnId="{90F7A214-FB9B-48C5-8312-E0D6E2E3BEFB}">
      <dgm:prSet/>
      <dgm:spPr/>
      <dgm:t>
        <a:bodyPr/>
        <a:lstStyle/>
        <a:p>
          <a:endParaRPr lang="zh-TW" altLang="en-US" sz="2400">
            <a:latin typeface="+mn-ea"/>
            <a:ea typeface="+mn-ea"/>
          </a:endParaRPr>
        </a:p>
      </dgm:t>
    </dgm:pt>
    <dgm:pt modelId="{56EEF71F-66CB-42F9-BD20-7E10FE460CF0}" type="sibTrans" cxnId="{90F7A214-FB9B-48C5-8312-E0D6E2E3BEFB}">
      <dgm:prSet/>
      <dgm:spPr/>
      <dgm:t>
        <a:bodyPr/>
        <a:lstStyle/>
        <a:p>
          <a:endParaRPr lang="zh-TW" altLang="en-US" sz="2400">
            <a:latin typeface="+mn-ea"/>
            <a:ea typeface="+mn-ea"/>
          </a:endParaRPr>
        </a:p>
      </dgm:t>
    </dgm:pt>
    <dgm:pt modelId="{654E61E0-5939-42E4-9547-EE191712CCF6}">
      <dgm:prSet custT="1"/>
      <dgm:spPr/>
      <dgm:t>
        <a:bodyPr/>
        <a:lstStyle/>
        <a:p>
          <a:pPr>
            <a:buFont typeface="Arial" panose="020B0604020202020204" pitchFamily="34" charset="0"/>
            <a:buChar char="•"/>
          </a:pPr>
          <a:r>
            <a:rPr lang="zh-TW" altLang="en-US" sz="1800" dirty="0">
              <a:latin typeface="+mn-ea"/>
              <a:ea typeface="+mn-ea"/>
            </a:rPr>
            <a:t>符合</a:t>
          </a:r>
          <a:r>
            <a:rPr lang="en-US" altLang="zh-TW" sz="1800" dirty="0">
              <a:latin typeface="+mn-ea"/>
              <a:ea typeface="+mn-ea"/>
            </a:rPr>
            <a:t>《</a:t>
          </a:r>
          <a:r>
            <a:rPr lang="zh-TW" altLang="en-US" sz="1800" dirty="0">
              <a:latin typeface="+mn-ea"/>
              <a:ea typeface="+mn-ea"/>
            </a:rPr>
            <a:t>公共場所親 子廁所盥洗室設置辦法</a:t>
          </a:r>
          <a:r>
            <a:rPr lang="en-US" altLang="zh-TW" sz="1800" dirty="0">
              <a:latin typeface="+mn-ea"/>
              <a:ea typeface="+mn-ea"/>
            </a:rPr>
            <a:t>》</a:t>
          </a:r>
          <a:r>
            <a:rPr lang="zh-TW" altLang="en-US" sz="1800" dirty="0">
              <a:latin typeface="+mn-ea"/>
              <a:ea typeface="+mn-ea"/>
            </a:rPr>
            <a:t>之獨立親子廁所</a:t>
          </a:r>
        </a:p>
      </dgm:t>
    </dgm:pt>
    <dgm:pt modelId="{83731FF2-21C4-4364-9C7C-565EDCD559E9}" type="parTrans" cxnId="{9E2EB967-C557-4FBD-A2FA-CD9606F3D323}">
      <dgm:prSet/>
      <dgm:spPr/>
      <dgm:t>
        <a:bodyPr/>
        <a:lstStyle/>
        <a:p>
          <a:endParaRPr lang="zh-TW" altLang="en-US" sz="2400">
            <a:latin typeface="+mn-ea"/>
            <a:ea typeface="+mn-ea"/>
          </a:endParaRPr>
        </a:p>
      </dgm:t>
    </dgm:pt>
    <dgm:pt modelId="{D06FC89B-7154-4C59-92EC-1CC41BDA613C}" type="sibTrans" cxnId="{9E2EB967-C557-4FBD-A2FA-CD9606F3D323}">
      <dgm:prSet/>
      <dgm:spPr/>
      <dgm:t>
        <a:bodyPr/>
        <a:lstStyle/>
        <a:p>
          <a:endParaRPr lang="zh-TW" altLang="en-US" sz="2400">
            <a:latin typeface="+mn-ea"/>
            <a:ea typeface="+mn-ea"/>
          </a:endParaRPr>
        </a:p>
      </dgm:t>
    </dgm:pt>
    <dgm:pt modelId="{D3F81948-4AC8-494A-98EA-5EB7A09D7C59}">
      <dgm:prSet custT="1"/>
      <dgm:spPr/>
      <dgm:t>
        <a:bodyPr/>
        <a:lstStyle/>
        <a:p>
          <a:r>
            <a:rPr lang="zh-TW" altLang="en-US" sz="2000" dirty="0">
              <a:latin typeface="+mn-ea"/>
              <a:ea typeface="+mn-ea"/>
            </a:rPr>
            <a:t>性別友善廁所</a:t>
          </a:r>
        </a:p>
      </dgm:t>
    </dgm:pt>
    <dgm:pt modelId="{2948D5EC-53E1-4CB2-9EF9-2B31D5E3D30C}" type="parTrans" cxnId="{90A02888-5D1B-4A6C-866E-6D2CF168BC59}">
      <dgm:prSet/>
      <dgm:spPr/>
      <dgm:t>
        <a:bodyPr/>
        <a:lstStyle/>
        <a:p>
          <a:endParaRPr lang="zh-TW" altLang="en-US" sz="2400">
            <a:latin typeface="+mn-ea"/>
            <a:ea typeface="+mn-ea"/>
          </a:endParaRPr>
        </a:p>
      </dgm:t>
    </dgm:pt>
    <dgm:pt modelId="{B57EF335-E0FE-430B-89BA-7B1896E411A0}" type="sibTrans" cxnId="{90A02888-5D1B-4A6C-866E-6D2CF168BC59}">
      <dgm:prSet/>
      <dgm:spPr/>
      <dgm:t>
        <a:bodyPr/>
        <a:lstStyle/>
        <a:p>
          <a:endParaRPr lang="zh-TW" altLang="en-US" sz="2400">
            <a:latin typeface="+mn-ea"/>
            <a:ea typeface="+mn-ea"/>
          </a:endParaRPr>
        </a:p>
      </dgm:t>
    </dgm:pt>
    <dgm:pt modelId="{5413C24A-4AFF-46A6-9A82-098722CF4ACB}">
      <dgm:prSet custT="1"/>
      <dgm:spPr/>
      <dgm:t>
        <a:bodyPr/>
        <a:lstStyle/>
        <a:p>
          <a:pPr>
            <a:buFont typeface="Arial" panose="020B0604020202020204" pitchFamily="34" charset="0"/>
            <a:buChar char="•"/>
          </a:pPr>
          <a:r>
            <a:rPr lang="zh-TW" altLang="en-US" sz="1800" dirty="0">
              <a:latin typeface="+mn-ea"/>
              <a:ea typeface="+mn-ea"/>
            </a:rPr>
            <a:t>不分性別皆可 使用之公廁，且如廁便器皆有獨立廁間（含小便斗），使用 者不分性別共用洗手設施。 </a:t>
          </a:r>
        </a:p>
      </dgm:t>
    </dgm:pt>
    <dgm:pt modelId="{B5D63CF9-F2D0-414B-86F8-242E17DB89F4}" type="parTrans" cxnId="{971F322F-D0D5-4FB0-B9FC-A8BFCA063623}">
      <dgm:prSet/>
      <dgm:spPr/>
      <dgm:t>
        <a:bodyPr/>
        <a:lstStyle/>
        <a:p>
          <a:endParaRPr lang="zh-TW" altLang="en-US" sz="2400">
            <a:latin typeface="+mn-ea"/>
            <a:ea typeface="+mn-ea"/>
          </a:endParaRPr>
        </a:p>
      </dgm:t>
    </dgm:pt>
    <dgm:pt modelId="{C86F9D76-D55E-47F4-B515-796BBD94C536}" type="sibTrans" cxnId="{971F322F-D0D5-4FB0-B9FC-A8BFCA063623}">
      <dgm:prSet/>
      <dgm:spPr/>
      <dgm:t>
        <a:bodyPr/>
        <a:lstStyle/>
        <a:p>
          <a:endParaRPr lang="zh-TW" altLang="en-US" sz="2400">
            <a:latin typeface="+mn-ea"/>
            <a:ea typeface="+mn-ea"/>
          </a:endParaRPr>
        </a:p>
      </dgm:t>
    </dgm:pt>
    <dgm:pt modelId="{CAF7298A-7D0D-4D2D-A383-23F502B30DEE}">
      <dgm:prSet custT="1"/>
      <dgm:spPr/>
      <dgm:t>
        <a:bodyPr/>
        <a:lstStyle/>
        <a:p>
          <a:pPr>
            <a:buNone/>
          </a:pPr>
          <a:r>
            <a:rPr lang="zh-TW" altLang="en-US" sz="2000" dirty="0">
              <a:latin typeface="+mn-ea"/>
              <a:ea typeface="+mn-ea"/>
            </a:rPr>
            <a:t>無性別廁所</a:t>
          </a:r>
        </a:p>
      </dgm:t>
    </dgm:pt>
    <dgm:pt modelId="{476BC46D-0688-44E9-B895-38154F84EC77}" type="parTrans" cxnId="{53EB4437-55D1-4011-9457-4A5392EB419D}">
      <dgm:prSet/>
      <dgm:spPr/>
      <dgm:t>
        <a:bodyPr/>
        <a:lstStyle/>
        <a:p>
          <a:endParaRPr lang="zh-TW" altLang="en-US" sz="2400">
            <a:latin typeface="+mn-ea"/>
            <a:ea typeface="+mn-ea"/>
          </a:endParaRPr>
        </a:p>
      </dgm:t>
    </dgm:pt>
    <dgm:pt modelId="{45FA6ABF-73E9-4113-92DA-19B1497DEBFE}" type="sibTrans" cxnId="{53EB4437-55D1-4011-9457-4A5392EB419D}">
      <dgm:prSet/>
      <dgm:spPr/>
      <dgm:t>
        <a:bodyPr/>
        <a:lstStyle/>
        <a:p>
          <a:endParaRPr lang="zh-TW" altLang="en-US" sz="2400">
            <a:latin typeface="+mn-ea"/>
            <a:ea typeface="+mn-ea"/>
          </a:endParaRPr>
        </a:p>
      </dgm:t>
    </dgm:pt>
    <dgm:pt modelId="{29E455BE-A4E1-4E62-B4E7-48B82CE68131}">
      <dgm:prSet custT="1"/>
      <dgm:spPr/>
      <dgm:t>
        <a:bodyPr/>
        <a:lstStyle/>
        <a:p>
          <a:pPr>
            <a:buFont typeface="Arial" panose="020B0604020202020204" pitchFamily="34" charset="0"/>
            <a:buChar char="•"/>
          </a:pPr>
          <a:r>
            <a:rPr lang="zh-TW" altLang="en-US" sz="1800" dirty="0">
              <a:latin typeface="+mn-ea"/>
              <a:ea typeface="+mn-ea"/>
            </a:rPr>
            <a:t>不分性別皆可使 用之獨立廁所，廁所內含洗手 設施（如星巴克或較小之餐廳 設置之公廁）。</a:t>
          </a:r>
        </a:p>
      </dgm:t>
    </dgm:pt>
    <dgm:pt modelId="{F275D571-05D2-4878-BAB8-E06707D972DF}" type="parTrans" cxnId="{F651DBB7-3AA3-4498-9544-BAE7E500D650}">
      <dgm:prSet/>
      <dgm:spPr/>
      <dgm:t>
        <a:bodyPr/>
        <a:lstStyle/>
        <a:p>
          <a:endParaRPr lang="zh-TW" altLang="en-US" sz="2400">
            <a:latin typeface="+mn-ea"/>
            <a:ea typeface="+mn-ea"/>
          </a:endParaRPr>
        </a:p>
      </dgm:t>
    </dgm:pt>
    <dgm:pt modelId="{E47A2F7E-34EE-409A-A3B4-F67F232CF1E9}" type="sibTrans" cxnId="{F651DBB7-3AA3-4498-9544-BAE7E500D650}">
      <dgm:prSet/>
      <dgm:spPr/>
      <dgm:t>
        <a:bodyPr/>
        <a:lstStyle/>
        <a:p>
          <a:endParaRPr lang="zh-TW" altLang="en-US" sz="2400">
            <a:latin typeface="+mn-ea"/>
            <a:ea typeface="+mn-ea"/>
          </a:endParaRPr>
        </a:p>
      </dgm:t>
    </dgm:pt>
    <dgm:pt modelId="{D0462786-9538-43EB-8B1F-C2CB2C236D02}" type="pres">
      <dgm:prSet presAssocID="{BB2311D5-84BB-498E-97B2-3015C0A54149}" presName="Name0" presStyleCnt="0">
        <dgm:presLayoutVars>
          <dgm:dir/>
          <dgm:animLvl val="lvl"/>
          <dgm:resizeHandles val="exact"/>
        </dgm:presLayoutVars>
      </dgm:prSet>
      <dgm:spPr/>
    </dgm:pt>
    <dgm:pt modelId="{D1FD02CB-C810-43CB-86DA-B3FA485D99D7}" type="pres">
      <dgm:prSet presAssocID="{7B3E56A2-4472-4DF0-87B0-864E73FB2E79}" presName="linNode" presStyleCnt="0"/>
      <dgm:spPr/>
    </dgm:pt>
    <dgm:pt modelId="{5F2484E8-7B12-4823-8535-D38A6ABD7D40}" type="pres">
      <dgm:prSet presAssocID="{7B3E56A2-4472-4DF0-87B0-864E73FB2E79}" presName="parentText" presStyleLbl="node1" presStyleIdx="0" presStyleCnt="5" custScaleX="62783">
        <dgm:presLayoutVars>
          <dgm:chMax val="1"/>
          <dgm:bulletEnabled val="1"/>
        </dgm:presLayoutVars>
      </dgm:prSet>
      <dgm:spPr/>
    </dgm:pt>
    <dgm:pt modelId="{8B5242EF-E13F-4C40-8516-F1BE459D15B2}" type="pres">
      <dgm:prSet presAssocID="{7B3E56A2-4472-4DF0-87B0-864E73FB2E79}" presName="descendantText" presStyleLbl="alignAccFollowNode1" presStyleIdx="0" presStyleCnt="5" custScaleX="117163">
        <dgm:presLayoutVars>
          <dgm:bulletEnabled val="1"/>
        </dgm:presLayoutVars>
      </dgm:prSet>
      <dgm:spPr/>
    </dgm:pt>
    <dgm:pt modelId="{200506E9-68D1-4554-9990-8ABCAFE4B330}" type="pres">
      <dgm:prSet presAssocID="{5D270C8D-CD8A-4215-8AE3-210E17EF6A7A}" presName="sp" presStyleCnt="0"/>
      <dgm:spPr/>
    </dgm:pt>
    <dgm:pt modelId="{D8A89841-0930-4F5B-AAE5-29571A61BE82}" type="pres">
      <dgm:prSet presAssocID="{CE424610-A758-4A45-AD0D-B9139B5F2736}" presName="linNode" presStyleCnt="0"/>
      <dgm:spPr/>
    </dgm:pt>
    <dgm:pt modelId="{BC61E5EB-08A4-4547-9620-8DEF788D4BFA}" type="pres">
      <dgm:prSet presAssocID="{CE424610-A758-4A45-AD0D-B9139B5F2736}" presName="parentText" presStyleLbl="node1" presStyleIdx="1" presStyleCnt="5" custScaleX="62783">
        <dgm:presLayoutVars>
          <dgm:chMax val="1"/>
          <dgm:bulletEnabled val="1"/>
        </dgm:presLayoutVars>
      </dgm:prSet>
      <dgm:spPr/>
    </dgm:pt>
    <dgm:pt modelId="{83ABD215-04D8-45A3-A757-E3C141C82DB4}" type="pres">
      <dgm:prSet presAssocID="{CE424610-A758-4A45-AD0D-B9139B5F2736}" presName="descendantText" presStyleLbl="alignAccFollowNode1" presStyleIdx="1" presStyleCnt="5" custScaleX="117163">
        <dgm:presLayoutVars>
          <dgm:bulletEnabled val="1"/>
        </dgm:presLayoutVars>
      </dgm:prSet>
      <dgm:spPr/>
    </dgm:pt>
    <dgm:pt modelId="{26B64F54-CA50-4AEA-AF14-D6BCBB4C2BD6}" type="pres">
      <dgm:prSet presAssocID="{8CE69238-0DD6-4490-B743-DF17BFC234F7}" presName="sp" presStyleCnt="0"/>
      <dgm:spPr/>
    </dgm:pt>
    <dgm:pt modelId="{BE228B16-BFE2-4315-B5C3-EDD462632E7B}" type="pres">
      <dgm:prSet presAssocID="{48047E55-E4C2-4694-BC66-EDCD7E40B7B7}" presName="linNode" presStyleCnt="0"/>
      <dgm:spPr/>
    </dgm:pt>
    <dgm:pt modelId="{F871C98D-8682-4D9C-B7C3-86E952AC21AF}" type="pres">
      <dgm:prSet presAssocID="{48047E55-E4C2-4694-BC66-EDCD7E40B7B7}" presName="parentText" presStyleLbl="node1" presStyleIdx="2" presStyleCnt="5" custScaleX="62783">
        <dgm:presLayoutVars>
          <dgm:chMax val="1"/>
          <dgm:bulletEnabled val="1"/>
        </dgm:presLayoutVars>
      </dgm:prSet>
      <dgm:spPr/>
    </dgm:pt>
    <dgm:pt modelId="{518C520A-C455-4975-AB0B-365EA15FD73C}" type="pres">
      <dgm:prSet presAssocID="{48047E55-E4C2-4694-BC66-EDCD7E40B7B7}" presName="descendantText" presStyleLbl="alignAccFollowNode1" presStyleIdx="2" presStyleCnt="5" custScaleX="117163">
        <dgm:presLayoutVars>
          <dgm:bulletEnabled val="1"/>
        </dgm:presLayoutVars>
      </dgm:prSet>
      <dgm:spPr/>
    </dgm:pt>
    <dgm:pt modelId="{BB66F9CD-C655-412B-91E3-F5ECBAE94D4D}" type="pres">
      <dgm:prSet presAssocID="{56EEF71F-66CB-42F9-BD20-7E10FE460CF0}" presName="sp" presStyleCnt="0"/>
      <dgm:spPr/>
    </dgm:pt>
    <dgm:pt modelId="{0F5B6BCF-F759-4AA2-9567-8CD4278098F1}" type="pres">
      <dgm:prSet presAssocID="{D3F81948-4AC8-494A-98EA-5EB7A09D7C59}" presName="linNode" presStyleCnt="0"/>
      <dgm:spPr/>
    </dgm:pt>
    <dgm:pt modelId="{C7DD005F-19FC-4973-81AF-E19D846108A2}" type="pres">
      <dgm:prSet presAssocID="{D3F81948-4AC8-494A-98EA-5EB7A09D7C59}" presName="parentText" presStyleLbl="node1" presStyleIdx="3" presStyleCnt="5" custScaleX="62783">
        <dgm:presLayoutVars>
          <dgm:chMax val="1"/>
          <dgm:bulletEnabled val="1"/>
        </dgm:presLayoutVars>
      </dgm:prSet>
      <dgm:spPr/>
    </dgm:pt>
    <dgm:pt modelId="{A4696CB9-5177-4B02-8D90-D09AA9AC52AF}" type="pres">
      <dgm:prSet presAssocID="{D3F81948-4AC8-494A-98EA-5EB7A09D7C59}" presName="descendantText" presStyleLbl="alignAccFollowNode1" presStyleIdx="3" presStyleCnt="5" custScaleX="117163">
        <dgm:presLayoutVars>
          <dgm:bulletEnabled val="1"/>
        </dgm:presLayoutVars>
      </dgm:prSet>
      <dgm:spPr/>
    </dgm:pt>
    <dgm:pt modelId="{B2FD0305-CCF7-4A3C-9F2A-55C4C28F6FC2}" type="pres">
      <dgm:prSet presAssocID="{B57EF335-E0FE-430B-89BA-7B1896E411A0}" presName="sp" presStyleCnt="0"/>
      <dgm:spPr/>
    </dgm:pt>
    <dgm:pt modelId="{9AC36946-8058-4EE1-8161-50AAB71AF1A2}" type="pres">
      <dgm:prSet presAssocID="{CAF7298A-7D0D-4D2D-A383-23F502B30DEE}" presName="linNode" presStyleCnt="0"/>
      <dgm:spPr/>
    </dgm:pt>
    <dgm:pt modelId="{C59E58BD-BB88-47EB-BAD6-7E44AF5F2A30}" type="pres">
      <dgm:prSet presAssocID="{CAF7298A-7D0D-4D2D-A383-23F502B30DEE}" presName="parentText" presStyleLbl="node1" presStyleIdx="4" presStyleCnt="5" custScaleX="62783">
        <dgm:presLayoutVars>
          <dgm:chMax val="1"/>
          <dgm:bulletEnabled val="1"/>
        </dgm:presLayoutVars>
      </dgm:prSet>
      <dgm:spPr/>
    </dgm:pt>
    <dgm:pt modelId="{831C3926-87F9-41D7-BC8C-99866F799539}" type="pres">
      <dgm:prSet presAssocID="{CAF7298A-7D0D-4D2D-A383-23F502B30DEE}" presName="descendantText" presStyleLbl="alignAccFollowNode1" presStyleIdx="4" presStyleCnt="5" custScaleX="117163">
        <dgm:presLayoutVars>
          <dgm:bulletEnabled val="1"/>
        </dgm:presLayoutVars>
      </dgm:prSet>
      <dgm:spPr/>
    </dgm:pt>
  </dgm:ptLst>
  <dgm:cxnLst>
    <dgm:cxn modelId="{E5245B0E-D0DB-4A50-B06D-94EE3C61FE64}" type="presOf" srcId="{CAF7298A-7D0D-4D2D-A383-23F502B30DEE}" destId="{C59E58BD-BB88-47EB-BAD6-7E44AF5F2A30}" srcOrd="0" destOrd="0" presId="urn:microsoft.com/office/officeart/2005/8/layout/vList5"/>
    <dgm:cxn modelId="{54320913-9D4C-4899-B52D-5A80672BA8CC}" type="presOf" srcId="{7B3E56A2-4472-4DF0-87B0-864E73FB2E79}" destId="{5F2484E8-7B12-4823-8535-D38A6ABD7D40}" srcOrd="0" destOrd="0" presId="urn:microsoft.com/office/officeart/2005/8/layout/vList5"/>
    <dgm:cxn modelId="{90F7A214-FB9B-48C5-8312-E0D6E2E3BEFB}" srcId="{BB2311D5-84BB-498E-97B2-3015C0A54149}" destId="{48047E55-E4C2-4694-BC66-EDCD7E40B7B7}" srcOrd="2" destOrd="0" parTransId="{89173E75-EDB3-4DF0-9EFC-48992BF30FAF}" sibTransId="{56EEF71F-66CB-42F9-BD20-7E10FE460CF0}"/>
    <dgm:cxn modelId="{E22BE81F-BACF-435B-A9E9-8D22C7DF6D45}" type="presOf" srcId="{CE424610-A758-4A45-AD0D-B9139B5F2736}" destId="{BC61E5EB-08A4-4547-9620-8DEF788D4BFA}" srcOrd="0" destOrd="0" presId="urn:microsoft.com/office/officeart/2005/8/layout/vList5"/>
    <dgm:cxn modelId="{A8BCB429-7A72-429A-A27A-62C9CE4E6F22}" srcId="{7B3E56A2-4472-4DF0-87B0-864E73FB2E79}" destId="{490E491B-AE74-4C25-AEDE-E1B7260D673A}" srcOrd="0" destOrd="0" parTransId="{3BA8FACE-1A0B-4E75-8427-63B5B659B8D5}" sibTransId="{59C52581-CE10-482F-B523-7D1ABF4DAEBA}"/>
    <dgm:cxn modelId="{971F322F-D0D5-4FB0-B9FC-A8BFCA063623}" srcId="{D3F81948-4AC8-494A-98EA-5EB7A09D7C59}" destId="{5413C24A-4AFF-46A6-9A82-098722CF4ACB}" srcOrd="0" destOrd="0" parTransId="{B5D63CF9-F2D0-414B-86F8-242E17DB89F4}" sibTransId="{C86F9D76-D55E-47F4-B515-796BBD94C536}"/>
    <dgm:cxn modelId="{53EB4437-55D1-4011-9457-4A5392EB419D}" srcId="{BB2311D5-84BB-498E-97B2-3015C0A54149}" destId="{CAF7298A-7D0D-4D2D-A383-23F502B30DEE}" srcOrd="4" destOrd="0" parTransId="{476BC46D-0688-44E9-B895-38154F84EC77}" sibTransId="{45FA6ABF-73E9-4113-92DA-19B1497DEBFE}"/>
    <dgm:cxn modelId="{A820D23A-4512-4806-A662-567D92C9E104}" type="presOf" srcId="{5413C24A-4AFF-46A6-9A82-098722CF4ACB}" destId="{A4696CB9-5177-4B02-8D90-D09AA9AC52AF}" srcOrd="0" destOrd="0" presId="urn:microsoft.com/office/officeart/2005/8/layout/vList5"/>
    <dgm:cxn modelId="{FF7F265B-F48E-4943-89A9-CB5EB69847E0}" type="presOf" srcId="{654E61E0-5939-42E4-9547-EE191712CCF6}" destId="{518C520A-C455-4975-AB0B-365EA15FD73C}" srcOrd="0" destOrd="0" presId="urn:microsoft.com/office/officeart/2005/8/layout/vList5"/>
    <dgm:cxn modelId="{B22AE565-07A1-47F3-91EE-4752D7AA6CF1}" type="presOf" srcId="{BB2311D5-84BB-498E-97B2-3015C0A54149}" destId="{D0462786-9538-43EB-8B1F-C2CB2C236D02}" srcOrd="0" destOrd="0" presId="urn:microsoft.com/office/officeart/2005/8/layout/vList5"/>
    <dgm:cxn modelId="{9E2EB967-C557-4FBD-A2FA-CD9606F3D323}" srcId="{48047E55-E4C2-4694-BC66-EDCD7E40B7B7}" destId="{654E61E0-5939-42E4-9547-EE191712CCF6}" srcOrd="0" destOrd="0" parTransId="{83731FF2-21C4-4364-9C7C-565EDCD559E9}" sibTransId="{D06FC89B-7154-4C59-92EC-1CC41BDA613C}"/>
    <dgm:cxn modelId="{11F6326B-81D1-4A1B-87F7-2656C75B2F24}" srcId="{CE424610-A758-4A45-AD0D-B9139B5F2736}" destId="{AD1D0150-EB94-4264-ABC7-AF4B52074280}" srcOrd="0" destOrd="0" parTransId="{BC8B0DAE-FA16-4A7E-92E9-8E12CC2A245B}" sibTransId="{F29E4F7A-9253-4F94-88F4-1DA299461B80}"/>
    <dgm:cxn modelId="{4353144C-DEAC-4CD9-ADE2-564742B74E9F}" type="presOf" srcId="{48047E55-E4C2-4694-BC66-EDCD7E40B7B7}" destId="{F871C98D-8682-4D9C-B7C3-86E952AC21AF}" srcOrd="0" destOrd="0" presId="urn:microsoft.com/office/officeart/2005/8/layout/vList5"/>
    <dgm:cxn modelId="{FB13876C-9918-417F-9E2E-7F8E3ED42762}" srcId="{BB2311D5-84BB-498E-97B2-3015C0A54149}" destId="{CE424610-A758-4A45-AD0D-B9139B5F2736}" srcOrd="1" destOrd="0" parTransId="{F236D0A2-FDF9-4C74-935B-9D0D03E0804E}" sibTransId="{8CE69238-0DD6-4490-B743-DF17BFC234F7}"/>
    <dgm:cxn modelId="{EAEFC658-FCCE-4154-8E93-5DD17D6FDF51}" type="presOf" srcId="{29E455BE-A4E1-4E62-B4E7-48B82CE68131}" destId="{831C3926-87F9-41D7-BC8C-99866F799539}" srcOrd="0" destOrd="0" presId="urn:microsoft.com/office/officeart/2005/8/layout/vList5"/>
    <dgm:cxn modelId="{90A02888-5D1B-4A6C-866E-6D2CF168BC59}" srcId="{BB2311D5-84BB-498E-97B2-3015C0A54149}" destId="{D3F81948-4AC8-494A-98EA-5EB7A09D7C59}" srcOrd="3" destOrd="0" parTransId="{2948D5EC-53E1-4CB2-9EF9-2B31D5E3D30C}" sibTransId="{B57EF335-E0FE-430B-89BA-7B1896E411A0}"/>
    <dgm:cxn modelId="{E8D382AB-3777-4ABF-8583-E8611BAE5079}" type="presOf" srcId="{AD1D0150-EB94-4264-ABC7-AF4B52074280}" destId="{83ABD215-04D8-45A3-A757-E3C141C82DB4}" srcOrd="0" destOrd="0" presId="urn:microsoft.com/office/officeart/2005/8/layout/vList5"/>
    <dgm:cxn modelId="{FAD789B5-EF37-4E67-8B9A-FAF17399D6CF}" type="presOf" srcId="{D3F81948-4AC8-494A-98EA-5EB7A09D7C59}" destId="{C7DD005F-19FC-4973-81AF-E19D846108A2}" srcOrd="0" destOrd="0" presId="urn:microsoft.com/office/officeart/2005/8/layout/vList5"/>
    <dgm:cxn modelId="{F651DBB7-3AA3-4498-9544-BAE7E500D650}" srcId="{CAF7298A-7D0D-4D2D-A383-23F502B30DEE}" destId="{29E455BE-A4E1-4E62-B4E7-48B82CE68131}" srcOrd="0" destOrd="0" parTransId="{F275D571-05D2-4878-BAB8-E06707D972DF}" sibTransId="{E47A2F7E-34EE-409A-A3B4-F67F232CF1E9}"/>
    <dgm:cxn modelId="{CC4581E2-9205-492B-9ABD-838F4282B9F0}" srcId="{BB2311D5-84BB-498E-97B2-3015C0A54149}" destId="{7B3E56A2-4472-4DF0-87B0-864E73FB2E79}" srcOrd="0" destOrd="0" parTransId="{3E73F705-E626-4661-A21A-16C3A3319C33}" sibTransId="{5D270C8D-CD8A-4215-8AE3-210E17EF6A7A}"/>
    <dgm:cxn modelId="{43EE16F4-7ED6-4AD4-83AD-26B151D607EA}" type="presOf" srcId="{490E491B-AE74-4C25-AEDE-E1B7260D673A}" destId="{8B5242EF-E13F-4C40-8516-F1BE459D15B2}" srcOrd="0" destOrd="0" presId="urn:microsoft.com/office/officeart/2005/8/layout/vList5"/>
    <dgm:cxn modelId="{7DF33E31-EF5D-4110-AE82-F17C807D01E4}" type="presParOf" srcId="{D0462786-9538-43EB-8B1F-C2CB2C236D02}" destId="{D1FD02CB-C810-43CB-86DA-B3FA485D99D7}" srcOrd="0" destOrd="0" presId="urn:microsoft.com/office/officeart/2005/8/layout/vList5"/>
    <dgm:cxn modelId="{15B8F687-D60C-4E65-8796-29B1E46E3610}" type="presParOf" srcId="{D1FD02CB-C810-43CB-86DA-B3FA485D99D7}" destId="{5F2484E8-7B12-4823-8535-D38A6ABD7D40}" srcOrd="0" destOrd="0" presId="urn:microsoft.com/office/officeart/2005/8/layout/vList5"/>
    <dgm:cxn modelId="{D64610D5-EB91-4C4A-A5C8-86A6DA3E5EC8}" type="presParOf" srcId="{D1FD02CB-C810-43CB-86DA-B3FA485D99D7}" destId="{8B5242EF-E13F-4C40-8516-F1BE459D15B2}" srcOrd="1" destOrd="0" presId="urn:microsoft.com/office/officeart/2005/8/layout/vList5"/>
    <dgm:cxn modelId="{9D343BDF-9742-4AD2-9131-3B9B1852D601}" type="presParOf" srcId="{D0462786-9538-43EB-8B1F-C2CB2C236D02}" destId="{200506E9-68D1-4554-9990-8ABCAFE4B330}" srcOrd="1" destOrd="0" presId="urn:microsoft.com/office/officeart/2005/8/layout/vList5"/>
    <dgm:cxn modelId="{BC2D62AC-1540-40E5-A32E-760A8A0AC8C8}" type="presParOf" srcId="{D0462786-9538-43EB-8B1F-C2CB2C236D02}" destId="{D8A89841-0930-4F5B-AAE5-29571A61BE82}" srcOrd="2" destOrd="0" presId="urn:microsoft.com/office/officeart/2005/8/layout/vList5"/>
    <dgm:cxn modelId="{0469024E-19FE-4971-AEA0-30AD89D13068}" type="presParOf" srcId="{D8A89841-0930-4F5B-AAE5-29571A61BE82}" destId="{BC61E5EB-08A4-4547-9620-8DEF788D4BFA}" srcOrd="0" destOrd="0" presId="urn:microsoft.com/office/officeart/2005/8/layout/vList5"/>
    <dgm:cxn modelId="{1A025385-0B39-47B5-8BB0-AF3D6BFC9A73}" type="presParOf" srcId="{D8A89841-0930-4F5B-AAE5-29571A61BE82}" destId="{83ABD215-04D8-45A3-A757-E3C141C82DB4}" srcOrd="1" destOrd="0" presId="urn:microsoft.com/office/officeart/2005/8/layout/vList5"/>
    <dgm:cxn modelId="{8A372324-8610-416A-BA98-795736064512}" type="presParOf" srcId="{D0462786-9538-43EB-8B1F-C2CB2C236D02}" destId="{26B64F54-CA50-4AEA-AF14-D6BCBB4C2BD6}" srcOrd="3" destOrd="0" presId="urn:microsoft.com/office/officeart/2005/8/layout/vList5"/>
    <dgm:cxn modelId="{5B4037E4-E3FB-4048-8F99-2E9B624CC4E4}" type="presParOf" srcId="{D0462786-9538-43EB-8B1F-C2CB2C236D02}" destId="{BE228B16-BFE2-4315-B5C3-EDD462632E7B}" srcOrd="4" destOrd="0" presId="urn:microsoft.com/office/officeart/2005/8/layout/vList5"/>
    <dgm:cxn modelId="{D0BBF855-6794-4195-9D1F-D665B79D2247}" type="presParOf" srcId="{BE228B16-BFE2-4315-B5C3-EDD462632E7B}" destId="{F871C98D-8682-4D9C-B7C3-86E952AC21AF}" srcOrd="0" destOrd="0" presId="urn:microsoft.com/office/officeart/2005/8/layout/vList5"/>
    <dgm:cxn modelId="{A324E76E-55D0-4389-A524-D5C1E8444DFB}" type="presParOf" srcId="{BE228B16-BFE2-4315-B5C3-EDD462632E7B}" destId="{518C520A-C455-4975-AB0B-365EA15FD73C}" srcOrd="1" destOrd="0" presId="urn:microsoft.com/office/officeart/2005/8/layout/vList5"/>
    <dgm:cxn modelId="{58D46231-C387-4EC3-ACDA-02CD4C7D4A9C}" type="presParOf" srcId="{D0462786-9538-43EB-8B1F-C2CB2C236D02}" destId="{BB66F9CD-C655-412B-91E3-F5ECBAE94D4D}" srcOrd="5" destOrd="0" presId="urn:microsoft.com/office/officeart/2005/8/layout/vList5"/>
    <dgm:cxn modelId="{151E0B7C-4470-47D1-AD58-7760ADDD07EE}" type="presParOf" srcId="{D0462786-9538-43EB-8B1F-C2CB2C236D02}" destId="{0F5B6BCF-F759-4AA2-9567-8CD4278098F1}" srcOrd="6" destOrd="0" presId="urn:microsoft.com/office/officeart/2005/8/layout/vList5"/>
    <dgm:cxn modelId="{9A12DEB5-D856-47CC-898A-80FC9BA67D28}" type="presParOf" srcId="{0F5B6BCF-F759-4AA2-9567-8CD4278098F1}" destId="{C7DD005F-19FC-4973-81AF-E19D846108A2}" srcOrd="0" destOrd="0" presId="urn:microsoft.com/office/officeart/2005/8/layout/vList5"/>
    <dgm:cxn modelId="{20BBCE77-78B1-48EA-8258-CFF733805C2F}" type="presParOf" srcId="{0F5B6BCF-F759-4AA2-9567-8CD4278098F1}" destId="{A4696CB9-5177-4B02-8D90-D09AA9AC52AF}" srcOrd="1" destOrd="0" presId="urn:microsoft.com/office/officeart/2005/8/layout/vList5"/>
    <dgm:cxn modelId="{92073E1E-CFE4-4CEE-8DF9-4653BA7A03AC}" type="presParOf" srcId="{D0462786-9538-43EB-8B1F-C2CB2C236D02}" destId="{B2FD0305-CCF7-4A3C-9F2A-55C4C28F6FC2}" srcOrd="7" destOrd="0" presId="urn:microsoft.com/office/officeart/2005/8/layout/vList5"/>
    <dgm:cxn modelId="{3619FA4C-56A3-407F-8EAE-895F38E6BBEB}" type="presParOf" srcId="{D0462786-9538-43EB-8B1F-C2CB2C236D02}" destId="{9AC36946-8058-4EE1-8161-50AAB71AF1A2}" srcOrd="8" destOrd="0" presId="urn:microsoft.com/office/officeart/2005/8/layout/vList5"/>
    <dgm:cxn modelId="{69F7A4E3-F81D-476B-8256-EFBC5E221D77}" type="presParOf" srcId="{9AC36946-8058-4EE1-8161-50AAB71AF1A2}" destId="{C59E58BD-BB88-47EB-BAD6-7E44AF5F2A30}" srcOrd="0" destOrd="0" presId="urn:microsoft.com/office/officeart/2005/8/layout/vList5"/>
    <dgm:cxn modelId="{92BFE7F0-27F3-45AF-9591-5EC1A2762CE8}" type="presParOf" srcId="{9AC36946-8058-4EE1-8161-50AAB71AF1A2}" destId="{831C3926-87F9-41D7-BC8C-99866F79953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100462-8EF6-487F-BEAC-CDF9817B837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zh-TW" altLang="en-US"/>
        </a:p>
      </dgm:t>
    </dgm:pt>
    <dgm:pt modelId="{756D32B7-FDC6-4668-8120-62DDBDDA67E8}">
      <dgm:prSet phldrT="[文字]"/>
      <dgm:spPr/>
      <dgm:t>
        <a:bodyPr/>
        <a:lstStyle/>
        <a:p>
          <a:r>
            <a:rPr lang="zh-TW" altLang="en-US" dirty="0"/>
            <a:t>南投縣政府相關機關</a:t>
          </a:r>
        </a:p>
      </dgm:t>
    </dgm:pt>
    <dgm:pt modelId="{80E135FE-9157-439F-9315-BFC2FA21B142}" type="parTrans" cxnId="{7ED44F3B-4D83-4684-A472-28168792B2D9}">
      <dgm:prSet/>
      <dgm:spPr/>
      <dgm:t>
        <a:bodyPr/>
        <a:lstStyle/>
        <a:p>
          <a:endParaRPr lang="zh-TW" altLang="en-US"/>
        </a:p>
      </dgm:t>
    </dgm:pt>
    <dgm:pt modelId="{4EF4CCB7-5D13-4A3C-B2DC-95A63A0D6A26}" type="sibTrans" cxnId="{7ED44F3B-4D83-4684-A472-28168792B2D9}">
      <dgm:prSet/>
      <dgm:spPr/>
      <dgm:t>
        <a:bodyPr/>
        <a:lstStyle/>
        <a:p>
          <a:endParaRPr lang="zh-TW" altLang="en-US"/>
        </a:p>
      </dgm:t>
    </dgm:pt>
    <dgm:pt modelId="{76C47B9D-03A0-4661-9017-D7ED9B6809BE}">
      <dgm:prSet phldrT="[文字]"/>
      <dgm:spPr/>
      <dgm:t>
        <a:bodyPr/>
        <a:lstStyle/>
        <a:p>
          <a:r>
            <a:rPr lang="zh-TW" altLang="en-US" dirty="0"/>
            <a:t>村里集會所、活動中心</a:t>
          </a:r>
        </a:p>
      </dgm:t>
    </dgm:pt>
    <dgm:pt modelId="{774C06F0-FC8E-4F2A-9D40-E9EFE5B62AE3}" type="parTrans" cxnId="{4B41D2D3-7994-498A-B097-44F0ECAEDC9D}">
      <dgm:prSet/>
      <dgm:spPr/>
      <dgm:t>
        <a:bodyPr/>
        <a:lstStyle/>
        <a:p>
          <a:endParaRPr lang="zh-TW" altLang="en-US"/>
        </a:p>
      </dgm:t>
    </dgm:pt>
    <dgm:pt modelId="{2BAF7D7A-2C0C-4384-A8FE-09D8F451A553}" type="sibTrans" cxnId="{4B41D2D3-7994-498A-B097-44F0ECAEDC9D}">
      <dgm:prSet/>
      <dgm:spPr/>
      <dgm:t>
        <a:bodyPr/>
        <a:lstStyle/>
        <a:p>
          <a:endParaRPr lang="zh-TW" altLang="en-US"/>
        </a:p>
      </dgm:t>
    </dgm:pt>
    <dgm:pt modelId="{AD3EA116-938F-47EE-9C20-1D5BEEFCB11A}">
      <dgm:prSet phldrT="[文字]"/>
      <dgm:spPr/>
      <dgm:t>
        <a:bodyPr/>
        <a:lstStyle/>
        <a:p>
          <a:r>
            <a:rPr lang="zh-TW" altLang="en-US" dirty="0"/>
            <a:t>車埕遊客中心</a:t>
          </a:r>
        </a:p>
      </dgm:t>
    </dgm:pt>
    <dgm:pt modelId="{9F6B479C-0C20-4585-9D70-DED023B7113D}" type="parTrans" cxnId="{12B5691C-254A-40BC-9D82-ECE73EE8E5A9}">
      <dgm:prSet/>
      <dgm:spPr/>
      <dgm:t>
        <a:bodyPr/>
        <a:lstStyle/>
        <a:p>
          <a:endParaRPr lang="zh-TW" altLang="en-US"/>
        </a:p>
      </dgm:t>
    </dgm:pt>
    <dgm:pt modelId="{1597DAA5-96D3-4AB0-B138-2622B67066CF}" type="sibTrans" cxnId="{12B5691C-254A-40BC-9D82-ECE73EE8E5A9}">
      <dgm:prSet/>
      <dgm:spPr/>
      <dgm:t>
        <a:bodyPr/>
        <a:lstStyle/>
        <a:p>
          <a:endParaRPr lang="zh-TW" altLang="en-US"/>
        </a:p>
      </dgm:t>
    </dgm:pt>
    <dgm:pt modelId="{5FD0A6B6-31AF-4E5E-A0B2-54A9C66CC492}">
      <dgm:prSet phldrT="[文字]"/>
      <dgm:spPr/>
      <dgm:t>
        <a:bodyPr/>
        <a:lstStyle/>
        <a:p>
          <a:r>
            <a:rPr lang="zh-TW" altLang="en-US" dirty="0"/>
            <a:t>松柏嶺受天宮</a:t>
          </a:r>
        </a:p>
      </dgm:t>
    </dgm:pt>
    <dgm:pt modelId="{19054DB1-100D-422C-9A91-89F62349A049}" type="parTrans" cxnId="{D6AE4A87-44CB-480F-B462-478DCE97FE06}">
      <dgm:prSet/>
      <dgm:spPr/>
      <dgm:t>
        <a:bodyPr/>
        <a:lstStyle/>
        <a:p>
          <a:endParaRPr lang="zh-TW" altLang="en-US"/>
        </a:p>
      </dgm:t>
    </dgm:pt>
    <dgm:pt modelId="{6E4A16ED-CC0C-4240-B7F6-B00A9FE13D1F}" type="sibTrans" cxnId="{D6AE4A87-44CB-480F-B462-478DCE97FE06}">
      <dgm:prSet/>
      <dgm:spPr/>
      <dgm:t>
        <a:bodyPr/>
        <a:lstStyle/>
        <a:p>
          <a:endParaRPr lang="zh-TW" altLang="en-US"/>
        </a:p>
      </dgm:t>
    </dgm:pt>
    <dgm:pt modelId="{DC5592DA-6CE8-41E5-BDE3-8BA5AB913579}">
      <dgm:prSet phldrT="[文字]"/>
      <dgm:spPr/>
      <dgm:t>
        <a:bodyPr/>
        <a:lstStyle/>
        <a:p>
          <a:r>
            <a:rPr lang="zh-TW" altLang="en-US" dirty="0"/>
            <a:t>紫南宮</a:t>
          </a:r>
        </a:p>
      </dgm:t>
    </dgm:pt>
    <dgm:pt modelId="{09B5B792-9C32-4594-BA9D-DCB02B7FA59F}" type="parTrans" cxnId="{ECDA372B-6D8E-4780-9A9F-074EDF1E6872}">
      <dgm:prSet/>
      <dgm:spPr/>
      <dgm:t>
        <a:bodyPr/>
        <a:lstStyle/>
        <a:p>
          <a:endParaRPr lang="zh-TW" altLang="en-US"/>
        </a:p>
      </dgm:t>
    </dgm:pt>
    <dgm:pt modelId="{390D9899-F6B4-461B-B98F-5D92EB108D5E}" type="sibTrans" cxnId="{ECDA372B-6D8E-4780-9A9F-074EDF1E6872}">
      <dgm:prSet/>
      <dgm:spPr/>
      <dgm:t>
        <a:bodyPr/>
        <a:lstStyle/>
        <a:p>
          <a:endParaRPr lang="zh-TW" altLang="en-US"/>
        </a:p>
      </dgm:t>
    </dgm:pt>
    <dgm:pt modelId="{5997993D-AC3A-4B7D-ACF5-DCCFCAEF1BB0}">
      <dgm:prSet phldrT="[文字]"/>
      <dgm:spPr/>
      <dgm:t>
        <a:bodyPr/>
        <a:lstStyle/>
        <a:p>
          <a:r>
            <a:rPr lang="zh-TW" altLang="en-US" dirty="0"/>
            <a:t>公益研究發展中心</a:t>
          </a:r>
        </a:p>
      </dgm:t>
    </dgm:pt>
    <dgm:pt modelId="{C8C8CA1A-F5E8-476A-9F5B-40BC02B7709A}" type="parTrans" cxnId="{6112A34F-6DA5-4A37-8B6E-70F53E396643}">
      <dgm:prSet/>
      <dgm:spPr/>
      <dgm:t>
        <a:bodyPr/>
        <a:lstStyle/>
        <a:p>
          <a:endParaRPr lang="zh-TW" altLang="en-US"/>
        </a:p>
      </dgm:t>
    </dgm:pt>
    <dgm:pt modelId="{930E51C7-EB1F-4A7B-8631-559DC17A07DD}" type="sibTrans" cxnId="{6112A34F-6DA5-4A37-8B6E-70F53E396643}">
      <dgm:prSet/>
      <dgm:spPr/>
      <dgm:t>
        <a:bodyPr/>
        <a:lstStyle/>
        <a:p>
          <a:endParaRPr lang="zh-TW" altLang="en-US"/>
        </a:p>
      </dgm:t>
    </dgm:pt>
    <dgm:pt modelId="{2D87C940-5084-419E-BD71-AD6D956A76FA}">
      <dgm:prSet phldrT="[文字]"/>
      <dgm:spPr/>
      <dgm:t>
        <a:bodyPr/>
        <a:lstStyle/>
        <a:p>
          <a:r>
            <a:rPr lang="zh-TW" altLang="en-US" dirty="0"/>
            <a:t>佑民醫院</a:t>
          </a:r>
        </a:p>
      </dgm:t>
    </dgm:pt>
    <dgm:pt modelId="{57C9FF34-EE13-4795-AEF7-BE4047E4DB90}" type="parTrans" cxnId="{D957FE2C-9B04-4F5E-873A-F1E15A3641EC}">
      <dgm:prSet/>
      <dgm:spPr/>
      <dgm:t>
        <a:bodyPr/>
        <a:lstStyle/>
        <a:p>
          <a:endParaRPr lang="zh-TW" altLang="en-US"/>
        </a:p>
      </dgm:t>
    </dgm:pt>
    <dgm:pt modelId="{0F8FD2B3-5633-413E-A94B-74173497D602}" type="sibTrans" cxnId="{D957FE2C-9B04-4F5E-873A-F1E15A3641EC}">
      <dgm:prSet/>
      <dgm:spPr/>
      <dgm:t>
        <a:bodyPr/>
        <a:lstStyle/>
        <a:p>
          <a:endParaRPr lang="zh-TW" altLang="en-US"/>
        </a:p>
      </dgm:t>
    </dgm:pt>
    <dgm:pt modelId="{39E584C4-29FB-45AE-8571-3194F5D4B47C}">
      <dgm:prSet phldrT="[文字]"/>
      <dgm:spPr/>
      <dgm:t>
        <a:bodyPr/>
        <a:lstStyle/>
        <a:p>
          <a:r>
            <a:rPr lang="zh-TW" altLang="en-US" dirty="0"/>
            <a:t>統一超商</a:t>
          </a:r>
        </a:p>
      </dgm:t>
    </dgm:pt>
    <dgm:pt modelId="{DC151C90-6E92-437A-AA88-108051E40A0E}" type="parTrans" cxnId="{30D166E2-1B55-47DF-A99F-A8EAE1892003}">
      <dgm:prSet/>
      <dgm:spPr/>
      <dgm:t>
        <a:bodyPr/>
        <a:lstStyle/>
        <a:p>
          <a:endParaRPr lang="zh-TW" altLang="en-US"/>
        </a:p>
      </dgm:t>
    </dgm:pt>
    <dgm:pt modelId="{477E48D9-863B-4BC1-BB23-0872DD1023E5}" type="sibTrans" cxnId="{30D166E2-1B55-47DF-A99F-A8EAE1892003}">
      <dgm:prSet/>
      <dgm:spPr/>
      <dgm:t>
        <a:bodyPr/>
        <a:lstStyle/>
        <a:p>
          <a:endParaRPr lang="zh-TW" altLang="en-US"/>
        </a:p>
      </dgm:t>
    </dgm:pt>
    <dgm:pt modelId="{6A89CB9D-B167-42A9-9CF6-E448BA432FB0}">
      <dgm:prSet phldrT="[文字]"/>
      <dgm:spPr/>
      <dgm:t>
        <a:bodyPr/>
        <a:lstStyle/>
        <a:p>
          <a:r>
            <a:rPr lang="zh-TW" altLang="en-US" dirty="0"/>
            <a:t>萊爾富</a:t>
          </a:r>
        </a:p>
      </dgm:t>
    </dgm:pt>
    <dgm:pt modelId="{46E100F4-F543-413E-96C8-77A67E34AFFC}" type="parTrans" cxnId="{E0167BDC-BBFB-4D83-8AAA-6A01B99B61BB}">
      <dgm:prSet/>
      <dgm:spPr/>
      <dgm:t>
        <a:bodyPr/>
        <a:lstStyle/>
        <a:p>
          <a:endParaRPr lang="zh-TW" altLang="en-US"/>
        </a:p>
      </dgm:t>
    </dgm:pt>
    <dgm:pt modelId="{C07E40B8-BBA6-43DA-99A1-71C3BCD04FFA}" type="sibTrans" cxnId="{E0167BDC-BBFB-4D83-8AAA-6A01B99B61BB}">
      <dgm:prSet/>
      <dgm:spPr/>
      <dgm:t>
        <a:bodyPr/>
        <a:lstStyle/>
        <a:p>
          <a:endParaRPr lang="zh-TW" altLang="en-US"/>
        </a:p>
      </dgm:t>
    </dgm:pt>
    <dgm:pt modelId="{1E06A2FA-5BD5-4002-BBE8-9DEE0A153D4A}">
      <dgm:prSet phldrT="[文字]"/>
      <dgm:spPr/>
      <dgm:t>
        <a:bodyPr/>
        <a:lstStyle/>
        <a:p>
          <a:r>
            <a:rPr lang="zh-TW" altLang="en-US" dirty="0"/>
            <a:t>全家</a:t>
          </a:r>
        </a:p>
      </dgm:t>
    </dgm:pt>
    <dgm:pt modelId="{DF2BC2D9-E480-489E-98DA-12F797E68982}" type="parTrans" cxnId="{23425CFC-6C5D-4572-9236-9AA36B272C1D}">
      <dgm:prSet/>
      <dgm:spPr/>
      <dgm:t>
        <a:bodyPr/>
        <a:lstStyle/>
        <a:p>
          <a:endParaRPr lang="zh-TW" altLang="en-US"/>
        </a:p>
      </dgm:t>
    </dgm:pt>
    <dgm:pt modelId="{EAD58EEF-7B22-4810-BF17-F438C01EFDC0}" type="sibTrans" cxnId="{23425CFC-6C5D-4572-9236-9AA36B272C1D}">
      <dgm:prSet/>
      <dgm:spPr/>
      <dgm:t>
        <a:bodyPr/>
        <a:lstStyle/>
        <a:p>
          <a:endParaRPr lang="zh-TW" altLang="en-US"/>
        </a:p>
      </dgm:t>
    </dgm:pt>
    <dgm:pt modelId="{705B2D81-D12E-4337-84A9-9E1A91400C34}">
      <dgm:prSet phldrT="[文字]"/>
      <dgm:spPr/>
      <dgm:t>
        <a:bodyPr/>
        <a:lstStyle/>
        <a:p>
          <a:r>
            <a:rPr lang="zh-TW" altLang="en-US" dirty="0"/>
            <a:t>中油</a:t>
          </a:r>
        </a:p>
      </dgm:t>
    </dgm:pt>
    <dgm:pt modelId="{DC26F878-C0CC-43A2-BED5-8E224DAC754A}" type="parTrans" cxnId="{594BE90D-CBD5-4D84-8415-8FD06B5136A6}">
      <dgm:prSet/>
      <dgm:spPr/>
      <dgm:t>
        <a:bodyPr/>
        <a:lstStyle/>
        <a:p>
          <a:endParaRPr lang="zh-TW" altLang="en-US"/>
        </a:p>
      </dgm:t>
    </dgm:pt>
    <dgm:pt modelId="{E44E4884-02D8-4191-8D20-0A813DC2F4A0}" type="sibTrans" cxnId="{594BE90D-CBD5-4D84-8415-8FD06B5136A6}">
      <dgm:prSet/>
      <dgm:spPr/>
      <dgm:t>
        <a:bodyPr/>
        <a:lstStyle/>
        <a:p>
          <a:endParaRPr lang="zh-TW" altLang="en-US"/>
        </a:p>
      </dgm:t>
    </dgm:pt>
    <dgm:pt modelId="{D73F6DC1-E271-4629-A172-B82AEAE83B8B}">
      <dgm:prSet phldrT="[文字]"/>
      <dgm:spPr/>
      <dgm:t>
        <a:bodyPr/>
        <a:lstStyle/>
        <a:p>
          <a:r>
            <a:rPr lang="zh-TW" altLang="en-US" dirty="0"/>
            <a:t>九九峰可愛世界</a:t>
          </a:r>
        </a:p>
      </dgm:t>
    </dgm:pt>
    <dgm:pt modelId="{E548539E-AD82-4433-B68C-7846063E78C9}" type="parTrans" cxnId="{CA8BE5E0-E822-4047-A36A-BA1E275ED811}">
      <dgm:prSet/>
      <dgm:spPr/>
      <dgm:t>
        <a:bodyPr/>
        <a:lstStyle/>
        <a:p>
          <a:endParaRPr lang="zh-TW" altLang="en-US"/>
        </a:p>
      </dgm:t>
    </dgm:pt>
    <dgm:pt modelId="{0C85F8B5-5447-49BB-BF28-77E7F43DBB65}" type="sibTrans" cxnId="{CA8BE5E0-E822-4047-A36A-BA1E275ED811}">
      <dgm:prSet/>
      <dgm:spPr/>
      <dgm:t>
        <a:bodyPr/>
        <a:lstStyle/>
        <a:p>
          <a:endParaRPr lang="zh-TW" altLang="en-US"/>
        </a:p>
      </dgm:t>
    </dgm:pt>
    <dgm:pt modelId="{18597201-8DCC-4659-B524-76F33E5EEA79}">
      <dgm:prSet phldrT="[文字]"/>
      <dgm:spPr/>
      <dgm:t>
        <a:bodyPr/>
        <a:lstStyle/>
        <a:p>
          <a:r>
            <a:rPr lang="zh-TW" altLang="en-US" dirty="0"/>
            <a:t>九族文化村</a:t>
          </a:r>
        </a:p>
      </dgm:t>
    </dgm:pt>
    <dgm:pt modelId="{72F1C454-568D-4ADA-8AB2-39E5C85757E3}" type="parTrans" cxnId="{49FEEB68-FFD4-4A20-8363-35F86424D06B}">
      <dgm:prSet/>
      <dgm:spPr/>
      <dgm:t>
        <a:bodyPr/>
        <a:lstStyle/>
        <a:p>
          <a:endParaRPr lang="zh-TW" altLang="en-US"/>
        </a:p>
      </dgm:t>
    </dgm:pt>
    <dgm:pt modelId="{92C3543F-04B9-49C7-9777-6BF6D7DB9DF8}" type="sibTrans" cxnId="{49FEEB68-FFD4-4A20-8363-35F86424D06B}">
      <dgm:prSet/>
      <dgm:spPr/>
      <dgm:t>
        <a:bodyPr/>
        <a:lstStyle/>
        <a:p>
          <a:endParaRPr lang="zh-TW" altLang="en-US"/>
        </a:p>
      </dgm:t>
    </dgm:pt>
    <dgm:pt modelId="{93530925-3994-4808-BDAC-9375F1CC8751}">
      <dgm:prSet phldrT="[文字]"/>
      <dgm:spPr/>
      <dgm:t>
        <a:bodyPr/>
        <a:lstStyle/>
        <a:p>
          <a:r>
            <a:rPr lang="zh-TW" altLang="en-US" dirty="0"/>
            <a:t>東草屯休息站</a:t>
          </a:r>
        </a:p>
      </dgm:t>
    </dgm:pt>
    <dgm:pt modelId="{B5C4226E-F169-4DF3-89AA-2CD1E4D149FF}" type="parTrans" cxnId="{1CB663B3-23EC-430C-AC70-EBBEF5DE158A}">
      <dgm:prSet/>
      <dgm:spPr/>
      <dgm:t>
        <a:bodyPr/>
        <a:lstStyle/>
        <a:p>
          <a:endParaRPr lang="zh-TW" altLang="en-US"/>
        </a:p>
      </dgm:t>
    </dgm:pt>
    <dgm:pt modelId="{4AA77E18-5936-4F06-9358-E263ADFE668D}" type="sibTrans" cxnId="{1CB663B3-23EC-430C-AC70-EBBEF5DE158A}">
      <dgm:prSet/>
      <dgm:spPr/>
      <dgm:t>
        <a:bodyPr/>
        <a:lstStyle/>
        <a:p>
          <a:endParaRPr lang="zh-TW" altLang="en-US"/>
        </a:p>
      </dgm:t>
    </dgm:pt>
    <dgm:pt modelId="{7C450B4B-2C89-463B-A982-C6F6AB1A4C63}" type="pres">
      <dgm:prSet presAssocID="{D7100462-8EF6-487F-BEAC-CDF9817B8373}" presName="diagram" presStyleCnt="0">
        <dgm:presLayoutVars>
          <dgm:dir/>
          <dgm:resizeHandles val="exact"/>
        </dgm:presLayoutVars>
      </dgm:prSet>
      <dgm:spPr/>
    </dgm:pt>
    <dgm:pt modelId="{A9F34693-754D-497D-9420-AA009A33CA8E}" type="pres">
      <dgm:prSet presAssocID="{756D32B7-FDC6-4668-8120-62DDBDDA67E8}" presName="node" presStyleLbl="node1" presStyleIdx="0" presStyleCnt="14">
        <dgm:presLayoutVars>
          <dgm:bulletEnabled val="1"/>
        </dgm:presLayoutVars>
      </dgm:prSet>
      <dgm:spPr/>
    </dgm:pt>
    <dgm:pt modelId="{56BEDBDE-A609-4A63-96C7-0F6631240552}" type="pres">
      <dgm:prSet presAssocID="{4EF4CCB7-5D13-4A3C-B2DC-95A63A0D6A26}" presName="sibTrans" presStyleCnt="0"/>
      <dgm:spPr/>
    </dgm:pt>
    <dgm:pt modelId="{587F477E-FB22-45C4-9A5F-F0D54FDFDF15}" type="pres">
      <dgm:prSet presAssocID="{AD3EA116-938F-47EE-9C20-1D5BEEFCB11A}" presName="node" presStyleLbl="node1" presStyleIdx="1" presStyleCnt="14">
        <dgm:presLayoutVars>
          <dgm:bulletEnabled val="1"/>
        </dgm:presLayoutVars>
      </dgm:prSet>
      <dgm:spPr/>
    </dgm:pt>
    <dgm:pt modelId="{669A4E57-D21E-4883-8AAC-0FC92E2F78AD}" type="pres">
      <dgm:prSet presAssocID="{1597DAA5-96D3-4AB0-B138-2622B67066CF}" presName="sibTrans" presStyleCnt="0"/>
      <dgm:spPr/>
    </dgm:pt>
    <dgm:pt modelId="{58453F46-C72B-4891-9E0B-2DDB9C090D18}" type="pres">
      <dgm:prSet presAssocID="{5FD0A6B6-31AF-4E5E-A0B2-54A9C66CC492}" presName="node" presStyleLbl="node1" presStyleIdx="2" presStyleCnt="14">
        <dgm:presLayoutVars>
          <dgm:bulletEnabled val="1"/>
        </dgm:presLayoutVars>
      </dgm:prSet>
      <dgm:spPr/>
    </dgm:pt>
    <dgm:pt modelId="{71FBFDEA-52EE-4A54-B5D7-9AFE12FCEE2D}" type="pres">
      <dgm:prSet presAssocID="{6E4A16ED-CC0C-4240-B7F6-B00A9FE13D1F}" presName="sibTrans" presStyleCnt="0"/>
      <dgm:spPr/>
    </dgm:pt>
    <dgm:pt modelId="{8622209B-0C79-448C-89C5-5478C82D1685}" type="pres">
      <dgm:prSet presAssocID="{DC5592DA-6CE8-41E5-BDE3-8BA5AB913579}" presName="node" presStyleLbl="node1" presStyleIdx="3" presStyleCnt="14">
        <dgm:presLayoutVars>
          <dgm:bulletEnabled val="1"/>
        </dgm:presLayoutVars>
      </dgm:prSet>
      <dgm:spPr/>
    </dgm:pt>
    <dgm:pt modelId="{FAB1D44D-1E7D-4FB7-A52B-5BF4D535937D}" type="pres">
      <dgm:prSet presAssocID="{390D9899-F6B4-461B-B98F-5D92EB108D5E}" presName="sibTrans" presStyleCnt="0"/>
      <dgm:spPr/>
    </dgm:pt>
    <dgm:pt modelId="{45D04627-9704-45F3-90DC-02D199D021A0}" type="pres">
      <dgm:prSet presAssocID="{5997993D-AC3A-4B7D-ACF5-DCCFCAEF1BB0}" presName="node" presStyleLbl="node1" presStyleIdx="4" presStyleCnt="14">
        <dgm:presLayoutVars>
          <dgm:bulletEnabled val="1"/>
        </dgm:presLayoutVars>
      </dgm:prSet>
      <dgm:spPr/>
    </dgm:pt>
    <dgm:pt modelId="{46C89E9D-9503-47BA-9097-4DD595A59C04}" type="pres">
      <dgm:prSet presAssocID="{930E51C7-EB1F-4A7B-8631-559DC17A07DD}" presName="sibTrans" presStyleCnt="0"/>
      <dgm:spPr/>
    </dgm:pt>
    <dgm:pt modelId="{2992F4AA-051D-4BF9-8BD4-8352B420F9CA}" type="pres">
      <dgm:prSet presAssocID="{2D87C940-5084-419E-BD71-AD6D956A76FA}" presName="node" presStyleLbl="node1" presStyleIdx="5" presStyleCnt="14">
        <dgm:presLayoutVars>
          <dgm:bulletEnabled val="1"/>
        </dgm:presLayoutVars>
      </dgm:prSet>
      <dgm:spPr/>
    </dgm:pt>
    <dgm:pt modelId="{8549EC60-2A1D-4575-8FB8-B51C182C9AB6}" type="pres">
      <dgm:prSet presAssocID="{0F8FD2B3-5633-413E-A94B-74173497D602}" presName="sibTrans" presStyleCnt="0"/>
      <dgm:spPr/>
    </dgm:pt>
    <dgm:pt modelId="{FC44A5D6-669A-4879-A37D-62C2AA72BDC1}" type="pres">
      <dgm:prSet presAssocID="{39E584C4-29FB-45AE-8571-3194F5D4B47C}" presName="node" presStyleLbl="node1" presStyleIdx="6" presStyleCnt="14">
        <dgm:presLayoutVars>
          <dgm:bulletEnabled val="1"/>
        </dgm:presLayoutVars>
      </dgm:prSet>
      <dgm:spPr/>
    </dgm:pt>
    <dgm:pt modelId="{CAFA17C5-B649-4020-8A63-1D60FD279467}" type="pres">
      <dgm:prSet presAssocID="{477E48D9-863B-4BC1-BB23-0872DD1023E5}" presName="sibTrans" presStyleCnt="0"/>
      <dgm:spPr/>
    </dgm:pt>
    <dgm:pt modelId="{F29E378A-3878-4C77-9421-673254874743}" type="pres">
      <dgm:prSet presAssocID="{6A89CB9D-B167-42A9-9CF6-E448BA432FB0}" presName="node" presStyleLbl="node1" presStyleIdx="7" presStyleCnt="14">
        <dgm:presLayoutVars>
          <dgm:bulletEnabled val="1"/>
        </dgm:presLayoutVars>
      </dgm:prSet>
      <dgm:spPr/>
    </dgm:pt>
    <dgm:pt modelId="{7C5FB5BD-3383-41A9-A95B-1A6DA28D656B}" type="pres">
      <dgm:prSet presAssocID="{C07E40B8-BBA6-43DA-99A1-71C3BCD04FFA}" presName="sibTrans" presStyleCnt="0"/>
      <dgm:spPr/>
    </dgm:pt>
    <dgm:pt modelId="{EE3C7F9B-C09C-46BA-8104-0F35086836A1}" type="pres">
      <dgm:prSet presAssocID="{1E06A2FA-5BD5-4002-BBE8-9DEE0A153D4A}" presName="node" presStyleLbl="node1" presStyleIdx="8" presStyleCnt="14">
        <dgm:presLayoutVars>
          <dgm:bulletEnabled val="1"/>
        </dgm:presLayoutVars>
      </dgm:prSet>
      <dgm:spPr/>
    </dgm:pt>
    <dgm:pt modelId="{1FB1BE2D-3726-426D-926B-A40D58A1F834}" type="pres">
      <dgm:prSet presAssocID="{EAD58EEF-7B22-4810-BF17-F438C01EFDC0}" presName="sibTrans" presStyleCnt="0"/>
      <dgm:spPr/>
    </dgm:pt>
    <dgm:pt modelId="{1D15AE36-F256-40AF-BCD1-3F87C64B552A}" type="pres">
      <dgm:prSet presAssocID="{705B2D81-D12E-4337-84A9-9E1A91400C34}" presName="node" presStyleLbl="node1" presStyleIdx="9" presStyleCnt="14">
        <dgm:presLayoutVars>
          <dgm:bulletEnabled val="1"/>
        </dgm:presLayoutVars>
      </dgm:prSet>
      <dgm:spPr/>
    </dgm:pt>
    <dgm:pt modelId="{FB3D5E1C-5712-45C3-9B1E-2F7C4C5049BB}" type="pres">
      <dgm:prSet presAssocID="{E44E4884-02D8-4191-8D20-0A813DC2F4A0}" presName="sibTrans" presStyleCnt="0"/>
      <dgm:spPr/>
    </dgm:pt>
    <dgm:pt modelId="{57001E17-05F5-4D55-870C-CB6C739ECCD4}" type="pres">
      <dgm:prSet presAssocID="{76C47B9D-03A0-4661-9017-D7ED9B6809BE}" presName="node" presStyleLbl="node1" presStyleIdx="10" presStyleCnt="14">
        <dgm:presLayoutVars>
          <dgm:bulletEnabled val="1"/>
        </dgm:presLayoutVars>
      </dgm:prSet>
      <dgm:spPr/>
    </dgm:pt>
    <dgm:pt modelId="{FB3A0FED-11EC-47B5-A775-4AAA2C4D0A4A}" type="pres">
      <dgm:prSet presAssocID="{2BAF7D7A-2C0C-4384-A8FE-09D8F451A553}" presName="sibTrans" presStyleCnt="0"/>
      <dgm:spPr/>
    </dgm:pt>
    <dgm:pt modelId="{407E751B-BA3B-4075-9FBE-2C28B9479564}" type="pres">
      <dgm:prSet presAssocID="{D73F6DC1-E271-4629-A172-B82AEAE83B8B}" presName="node" presStyleLbl="node1" presStyleIdx="11" presStyleCnt="14">
        <dgm:presLayoutVars>
          <dgm:bulletEnabled val="1"/>
        </dgm:presLayoutVars>
      </dgm:prSet>
      <dgm:spPr/>
    </dgm:pt>
    <dgm:pt modelId="{5BEE4B19-618A-40D6-872D-75BD3296CAF3}" type="pres">
      <dgm:prSet presAssocID="{0C85F8B5-5447-49BB-BF28-77E7F43DBB65}" presName="sibTrans" presStyleCnt="0"/>
      <dgm:spPr/>
    </dgm:pt>
    <dgm:pt modelId="{007537CE-B553-41E0-88B9-DADD2648A287}" type="pres">
      <dgm:prSet presAssocID="{18597201-8DCC-4659-B524-76F33E5EEA79}" presName="node" presStyleLbl="node1" presStyleIdx="12" presStyleCnt="14">
        <dgm:presLayoutVars>
          <dgm:bulletEnabled val="1"/>
        </dgm:presLayoutVars>
      </dgm:prSet>
      <dgm:spPr/>
    </dgm:pt>
    <dgm:pt modelId="{F6CEDDCF-D4AA-485C-9CDF-205FCD6BF5C6}" type="pres">
      <dgm:prSet presAssocID="{92C3543F-04B9-49C7-9777-6BF6D7DB9DF8}" presName="sibTrans" presStyleCnt="0"/>
      <dgm:spPr/>
    </dgm:pt>
    <dgm:pt modelId="{2F9608D2-15CC-410E-A20F-F4BD2877630B}" type="pres">
      <dgm:prSet presAssocID="{93530925-3994-4808-BDAC-9375F1CC8751}" presName="node" presStyleLbl="node1" presStyleIdx="13" presStyleCnt="14">
        <dgm:presLayoutVars>
          <dgm:bulletEnabled val="1"/>
        </dgm:presLayoutVars>
      </dgm:prSet>
      <dgm:spPr/>
    </dgm:pt>
  </dgm:ptLst>
  <dgm:cxnLst>
    <dgm:cxn modelId="{594BE90D-CBD5-4D84-8415-8FD06B5136A6}" srcId="{D7100462-8EF6-487F-BEAC-CDF9817B8373}" destId="{705B2D81-D12E-4337-84A9-9E1A91400C34}" srcOrd="9" destOrd="0" parTransId="{DC26F878-C0CC-43A2-BED5-8E224DAC754A}" sibTransId="{E44E4884-02D8-4191-8D20-0A813DC2F4A0}"/>
    <dgm:cxn modelId="{EA6C8D1B-C176-47A4-9273-8A7DE9B24D36}" type="presOf" srcId="{1E06A2FA-5BD5-4002-BBE8-9DEE0A153D4A}" destId="{EE3C7F9B-C09C-46BA-8104-0F35086836A1}" srcOrd="0" destOrd="0" presId="urn:microsoft.com/office/officeart/2005/8/layout/default"/>
    <dgm:cxn modelId="{12B5691C-254A-40BC-9D82-ECE73EE8E5A9}" srcId="{D7100462-8EF6-487F-BEAC-CDF9817B8373}" destId="{AD3EA116-938F-47EE-9C20-1D5BEEFCB11A}" srcOrd="1" destOrd="0" parTransId="{9F6B479C-0C20-4585-9D70-DED023B7113D}" sibTransId="{1597DAA5-96D3-4AB0-B138-2622B67066CF}"/>
    <dgm:cxn modelId="{ECDA372B-6D8E-4780-9A9F-074EDF1E6872}" srcId="{D7100462-8EF6-487F-BEAC-CDF9817B8373}" destId="{DC5592DA-6CE8-41E5-BDE3-8BA5AB913579}" srcOrd="3" destOrd="0" parTransId="{09B5B792-9C32-4594-BA9D-DCB02B7FA59F}" sibTransId="{390D9899-F6B4-461B-B98F-5D92EB108D5E}"/>
    <dgm:cxn modelId="{D957FE2C-9B04-4F5E-873A-F1E15A3641EC}" srcId="{D7100462-8EF6-487F-BEAC-CDF9817B8373}" destId="{2D87C940-5084-419E-BD71-AD6D956A76FA}" srcOrd="5" destOrd="0" parTransId="{57C9FF34-EE13-4795-AEF7-BE4047E4DB90}" sibTransId="{0F8FD2B3-5633-413E-A94B-74173497D602}"/>
    <dgm:cxn modelId="{787BB632-6AC3-488E-A696-C9CF0B0F1840}" type="presOf" srcId="{D7100462-8EF6-487F-BEAC-CDF9817B8373}" destId="{7C450B4B-2C89-463B-A982-C6F6AB1A4C63}" srcOrd="0" destOrd="0" presId="urn:microsoft.com/office/officeart/2005/8/layout/default"/>
    <dgm:cxn modelId="{7ED44F3B-4D83-4684-A472-28168792B2D9}" srcId="{D7100462-8EF6-487F-BEAC-CDF9817B8373}" destId="{756D32B7-FDC6-4668-8120-62DDBDDA67E8}" srcOrd="0" destOrd="0" parTransId="{80E135FE-9157-439F-9315-BFC2FA21B142}" sibTransId="{4EF4CCB7-5D13-4A3C-B2DC-95A63A0D6A26}"/>
    <dgm:cxn modelId="{49FEEB68-FFD4-4A20-8363-35F86424D06B}" srcId="{D7100462-8EF6-487F-BEAC-CDF9817B8373}" destId="{18597201-8DCC-4659-B524-76F33E5EEA79}" srcOrd="12" destOrd="0" parTransId="{72F1C454-568D-4ADA-8AB2-39E5C85757E3}" sibTransId="{92C3543F-04B9-49C7-9777-6BF6D7DB9DF8}"/>
    <dgm:cxn modelId="{EF3CF04C-91EE-4C1B-88FE-155CD59C970E}" type="presOf" srcId="{76C47B9D-03A0-4661-9017-D7ED9B6809BE}" destId="{57001E17-05F5-4D55-870C-CB6C739ECCD4}" srcOrd="0" destOrd="0" presId="urn:microsoft.com/office/officeart/2005/8/layout/default"/>
    <dgm:cxn modelId="{F303886F-2016-426A-95B2-F05158688D27}" type="presOf" srcId="{756D32B7-FDC6-4668-8120-62DDBDDA67E8}" destId="{A9F34693-754D-497D-9420-AA009A33CA8E}" srcOrd="0" destOrd="0" presId="urn:microsoft.com/office/officeart/2005/8/layout/default"/>
    <dgm:cxn modelId="{6112A34F-6DA5-4A37-8B6E-70F53E396643}" srcId="{D7100462-8EF6-487F-BEAC-CDF9817B8373}" destId="{5997993D-AC3A-4B7D-ACF5-DCCFCAEF1BB0}" srcOrd="4" destOrd="0" parTransId="{C8C8CA1A-F5E8-476A-9F5B-40BC02B7709A}" sibTransId="{930E51C7-EB1F-4A7B-8631-559DC17A07DD}"/>
    <dgm:cxn modelId="{E7877172-A89B-45A5-A31F-DCAE2F5769B9}" type="presOf" srcId="{5FD0A6B6-31AF-4E5E-A0B2-54A9C66CC492}" destId="{58453F46-C72B-4891-9E0B-2DDB9C090D18}" srcOrd="0" destOrd="0" presId="urn:microsoft.com/office/officeart/2005/8/layout/default"/>
    <dgm:cxn modelId="{91B3CA77-F080-49BA-BD9D-A3496D86D975}" type="presOf" srcId="{18597201-8DCC-4659-B524-76F33E5EEA79}" destId="{007537CE-B553-41E0-88B9-DADD2648A287}" srcOrd="0" destOrd="0" presId="urn:microsoft.com/office/officeart/2005/8/layout/default"/>
    <dgm:cxn modelId="{24A7267A-C46E-493B-81C8-1AB45DAB2964}" type="presOf" srcId="{5997993D-AC3A-4B7D-ACF5-DCCFCAEF1BB0}" destId="{45D04627-9704-45F3-90DC-02D199D021A0}" srcOrd="0" destOrd="0" presId="urn:microsoft.com/office/officeart/2005/8/layout/default"/>
    <dgm:cxn modelId="{5B31B185-B825-4534-9447-916081FC05E4}" type="presOf" srcId="{6A89CB9D-B167-42A9-9CF6-E448BA432FB0}" destId="{F29E378A-3878-4C77-9421-673254874743}" srcOrd="0" destOrd="0" presId="urn:microsoft.com/office/officeart/2005/8/layout/default"/>
    <dgm:cxn modelId="{D6AE4A87-44CB-480F-B462-478DCE97FE06}" srcId="{D7100462-8EF6-487F-BEAC-CDF9817B8373}" destId="{5FD0A6B6-31AF-4E5E-A0B2-54A9C66CC492}" srcOrd="2" destOrd="0" parTransId="{19054DB1-100D-422C-9A91-89F62349A049}" sibTransId="{6E4A16ED-CC0C-4240-B7F6-B00A9FE13D1F}"/>
    <dgm:cxn modelId="{29E16297-D17B-406E-9E92-784ACBE54879}" type="presOf" srcId="{39E584C4-29FB-45AE-8571-3194F5D4B47C}" destId="{FC44A5D6-669A-4879-A37D-62C2AA72BDC1}" srcOrd="0" destOrd="0" presId="urn:microsoft.com/office/officeart/2005/8/layout/default"/>
    <dgm:cxn modelId="{1CBD089B-317B-4BAC-ABA9-48C1AE72B176}" type="presOf" srcId="{93530925-3994-4808-BDAC-9375F1CC8751}" destId="{2F9608D2-15CC-410E-A20F-F4BD2877630B}" srcOrd="0" destOrd="0" presId="urn:microsoft.com/office/officeart/2005/8/layout/default"/>
    <dgm:cxn modelId="{1CB663B3-23EC-430C-AC70-EBBEF5DE158A}" srcId="{D7100462-8EF6-487F-BEAC-CDF9817B8373}" destId="{93530925-3994-4808-BDAC-9375F1CC8751}" srcOrd="13" destOrd="0" parTransId="{B5C4226E-F169-4DF3-89AA-2CD1E4D149FF}" sibTransId="{4AA77E18-5936-4F06-9358-E263ADFE668D}"/>
    <dgm:cxn modelId="{20A9ECC5-8C87-41CC-AD98-CDC3CBD7EBFF}" type="presOf" srcId="{DC5592DA-6CE8-41E5-BDE3-8BA5AB913579}" destId="{8622209B-0C79-448C-89C5-5478C82D1685}" srcOrd="0" destOrd="0" presId="urn:microsoft.com/office/officeart/2005/8/layout/default"/>
    <dgm:cxn modelId="{E8DAE7CA-2047-476F-962C-159FEED26BB3}" type="presOf" srcId="{AD3EA116-938F-47EE-9C20-1D5BEEFCB11A}" destId="{587F477E-FB22-45C4-9A5F-F0D54FDFDF15}" srcOrd="0" destOrd="0" presId="urn:microsoft.com/office/officeart/2005/8/layout/default"/>
    <dgm:cxn modelId="{19D63ED0-8C9E-4F7D-9313-E38466B60EC6}" type="presOf" srcId="{2D87C940-5084-419E-BD71-AD6D956A76FA}" destId="{2992F4AA-051D-4BF9-8BD4-8352B420F9CA}" srcOrd="0" destOrd="0" presId="urn:microsoft.com/office/officeart/2005/8/layout/default"/>
    <dgm:cxn modelId="{071186D3-8051-40DF-BC59-F5134CD4524D}" type="presOf" srcId="{705B2D81-D12E-4337-84A9-9E1A91400C34}" destId="{1D15AE36-F256-40AF-BCD1-3F87C64B552A}" srcOrd="0" destOrd="0" presId="urn:microsoft.com/office/officeart/2005/8/layout/default"/>
    <dgm:cxn modelId="{4B41D2D3-7994-498A-B097-44F0ECAEDC9D}" srcId="{D7100462-8EF6-487F-BEAC-CDF9817B8373}" destId="{76C47B9D-03A0-4661-9017-D7ED9B6809BE}" srcOrd="10" destOrd="0" parTransId="{774C06F0-FC8E-4F2A-9D40-E9EFE5B62AE3}" sibTransId="{2BAF7D7A-2C0C-4384-A8FE-09D8F451A553}"/>
    <dgm:cxn modelId="{E7E9DCD8-EEB5-4CCF-A8C5-E546CB57F017}" type="presOf" srcId="{D73F6DC1-E271-4629-A172-B82AEAE83B8B}" destId="{407E751B-BA3B-4075-9FBE-2C28B9479564}" srcOrd="0" destOrd="0" presId="urn:microsoft.com/office/officeart/2005/8/layout/default"/>
    <dgm:cxn modelId="{E0167BDC-BBFB-4D83-8AAA-6A01B99B61BB}" srcId="{D7100462-8EF6-487F-BEAC-CDF9817B8373}" destId="{6A89CB9D-B167-42A9-9CF6-E448BA432FB0}" srcOrd="7" destOrd="0" parTransId="{46E100F4-F543-413E-96C8-77A67E34AFFC}" sibTransId="{C07E40B8-BBA6-43DA-99A1-71C3BCD04FFA}"/>
    <dgm:cxn modelId="{CA8BE5E0-E822-4047-A36A-BA1E275ED811}" srcId="{D7100462-8EF6-487F-BEAC-CDF9817B8373}" destId="{D73F6DC1-E271-4629-A172-B82AEAE83B8B}" srcOrd="11" destOrd="0" parTransId="{E548539E-AD82-4433-B68C-7846063E78C9}" sibTransId="{0C85F8B5-5447-49BB-BF28-77E7F43DBB65}"/>
    <dgm:cxn modelId="{30D166E2-1B55-47DF-A99F-A8EAE1892003}" srcId="{D7100462-8EF6-487F-BEAC-CDF9817B8373}" destId="{39E584C4-29FB-45AE-8571-3194F5D4B47C}" srcOrd="6" destOrd="0" parTransId="{DC151C90-6E92-437A-AA88-108051E40A0E}" sibTransId="{477E48D9-863B-4BC1-BB23-0872DD1023E5}"/>
    <dgm:cxn modelId="{23425CFC-6C5D-4572-9236-9AA36B272C1D}" srcId="{D7100462-8EF6-487F-BEAC-CDF9817B8373}" destId="{1E06A2FA-5BD5-4002-BBE8-9DEE0A153D4A}" srcOrd="8" destOrd="0" parTransId="{DF2BC2D9-E480-489E-98DA-12F797E68982}" sibTransId="{EAD58EEF-7B22-4810-BF17-F438C01EFDC0}"/>
    <dgm:cxn modelId="{35101877-4DE2-44E0-93F3-362B7C044CC9}" type="presParOf" srcId="{7C450B4B-2C89-463B-A982-C6F6AB1A4C63}" destId="{A9F34693-754D-497D-9420-AA009A33CA8E}" srcOrd="0" destOrd="0" presId="urn:microsoft.com/office/officeart/2005/8/layout/default"/>
    <dgm:cxn modelId="{49E86A4E-B837-490B-808F-09F3BC143F0F}" type="presParOf" srcId="{7C450B4B-2C89-463B-A982-C6F6AB1A4C63}" destId="{56BEDBDE-A609-4A63-96C7-0F6631240552}" srcOrd="1" destOrd="0" presId="urn:microsoft.com/office/officeart/2005/8/layout/default"/>
    <dgm:cxn modelId="{E6F634FD-131B-4D9B-AB88-B496D4E0D628}" type="presParOf" srcId="{7C450B4B-2C89-463B-A982-C6F6AB1A4C63}" destId="{587F477E-FB22-45C4-9A5F-F0D54FDFDF15}" srcOrd="2" destOrd="0" presId="urn:microsoft.com/office/officeart/2005/8/layout/default"/>
    <dgm:cxn modelId="{8B92303C-1A57-4471-8C5E-4EACA69B8E04}" type="presParOf" srcId="{7C450B4B-2C89-463B-A982-C6F6AB1A4C63}" destId="{669A4E57-D21E-4883-8AAC-0FC92E2F78AD}" srcOrd="3" destOrd="0" presId="urn:microsoft.com/office/officeart/2005/8/layout/default"/>
    <dgm:cxn modelId="{5D529072-62A2-48EB-8647-23D264885D75}" type="presParOf" srcId="{7C450B4B-2C89-463B-A982-C6F6AB1A4C63}" destId="{58453F46-C72B-4891-9E0B-2DDB9C090D18}" srcOrd="4" destOrd="0" presId="urn:microsoft.com/office/officeart/2005/8/layout/default"/>
    <dgm:cxn modelId="{84B0F4A8-34B9-4540-A6A2-E9B83AF47DCC}" type="presParOf" srcId="{7C450B4B-2C89-463B-A982-C6F6AB1A4C63}" destId="{71FBFDEA-52EE-4A54-B5D7-9AFE12FCEE2D}" srcOrd="5" destOrd="0" presId="urn:microsoft.com/office/officeart/2005/8/layout/default"/>
    <dgm:cxn modelId="{6F98198D-4BC6-4238-AE61-8619CF6C11C1}" type="presParOf" srcId="{7C450B4B-2C89-463B-A982-C6F6AB1A4C63}" destId="{8622209B-0C79-448C-89C5-5478C82D1685}" srcOrd="6" destOrd="0" presId="urn:microsoft.com/office/officeart/2005/8/layout/default"/>
    <dgm:cxn modelId="{D206863B-BAE2-4C26-B302-BEC3BB99C8B5}" type="presParOf" srcId="{7C450B4B-2C89-463B-A982-C6F6AB1A4C63}" destId="{FAB1D44D-1E7D-4FB7-A52B-5BF4D535937D}" srcOrd="7" destOrd="0" presId="urn:microsoft.com/office/officeart/2005/8/layout/default"/>
    <dgm:cxn modelId="{076C4847-D566-4B49-82D6-981CBAD6F59C}" type="presParOf" srcId="{7C450B4B-2C89-463B-A982-C6F6AB1A4C63}" destId="{45D04627-9704-45F3-90DC-02D199D021A0}" srcOrd="8" destOrd="0" presId="urn:microsoft.com/office/officeart/2005/8/layout/default"/>
    <dgm:cxn modelId="{06809145-D440-4E2B-BC6A-716D6653B620}" type="presParOf" srcId="{7C450B4B-2C89-463B-A982-C6F6AB1A4C63}" destId="{46C89E9D-9503-47BA-9097-4DD595A59C04}" srcOrd="9" destOrd="0" presId="urn:microsoft.com/office/officeart/2005/8/layout/default"/>
    <dgm:cxn modelId="{E35D33E8-F4BE-4BAA-B311-ED7A5F8A44A5}" type="presParOf" srcId="{7C450B4B-2C89-463B-A982-C6F6AB1A4C63}" destId="{2992F4AA-051D-4BF9-8BD4-8352B420F9CA}" srcOrd="10" destOrd="0" presId="urn:microsoft.com/office/officeart/2005/8/layout/default"/>
    <dgm:cxn modelId="{B18CC88A-DCB2-4FA3-B8F1-9B4934657383}" type="presParOf" srcId="{7C450B4B-2C89-463B-A982-C6F6AB1A4C63}" destId="{8549EC60-2A1D-4575-8FB8-B51C182C9AB6}" srcOrd="11" destOrd="0" presId="urn:microsoft.com/office/officeart/2005/8/layout/default"/>
    <dgm:cxn modelId="{31CBA722-FA0C-42AD-8C99-2775EACDF030}" type="presParOf" srcId="{7C450B4B-2C89-463B-A982-C6F6AB1A4C63}" destId="{FC44A5D6-669A-4879-A37D-62C2AA72BDC1}" srcOrd="12" destOrd="0" presId="urn:microsoft.com/office/officeart/2005/8/layout/default"/>
    <dgm:cxn modelId="{E9F24B42-7311-452E-B1A3-FEAE1519EC2E}" type="presParOf" srcId="{7C450B4B-2C89-463B-A982-C6F6AB1A4C63}" destId="{CAFA17C5-B649-4020-8A63-1D60FD279467}" srcOrd="13" destOrd="0" presId="urn:microsoft.com/office/officeart/2005/8/layout/default"/>
    <dgm:cxn modelId="{DDCA8F6F-9A44-438F-A505-B590C1006AD8}" type="presParOf" srcId="{7C450B4B-2C89-463B-A982-C6F6AB1A4C63}" destId="{F29E378A-3878-4C77-9421-673254874743}" srcOrd="14" destOrd="0" presId="urn:microsoft.com/office/officeart/2005/8/layout/default"/>
    <dgm:cxn modelId="{F206AB0E-DDD4-4715-9AAA-5EB4A921C7CB}" type="presParOf" srcId="{7C450B4B-2C89-463B-A982-C6F6AB1A4C63}" destId="{7C5FB5BD-3383-41A9-A95B-1A6DA28D656B}" srcOrd="15" destOrd="0" presId="urn:microsoft.com/office/officeart/2005/8/layout/default"/>
    <dgm:cxn modelId="{D1EA68C2-2C43-40B8-9DDD-5E6BC8AC9AC3}" type="presParOf" srcId="{7C450B4B-2C89-463B-A982-C6F6AB1A4C63}" destId="{EE3C7F9B-C09C-46BA-8104-0F35086836A1}" srcOrd="16" destOrd="0" presId="urn:microsoft.com/office/officeart/2005/8/layout/default"/>
    <dgm:cxn modelId="{C521BF5C-7DFC-4CA0-95E1-DC433C95C23C}" type="presParOf" srcId="{7C450B4B-2C89-463B-A982-C6F6AB1A4C63}" destId="{1FB1BE2D-3726-426D-926B-A40D58A1F834}" srcOrd="17" destOrd="0" presId="urn:microsoft.com/office/officeart/2005/8/layout/default"/>
    <dgm:cxn modelId="{6CBCE130-903C-45A2-84D6-7188077AF1B9}" type="presParOf" srcId="{7C450B4B-2C89-463B-A982-C6F6AB1A4C63}" destId="{1D15AE36-F256-40AF-BCD1-3F87C64B552A}" srcOrd="18" destOrd="0" presId="urn:microsoft.com/office/officeart/2005/8/layout/default"/>
    <dgm:cxn modelId="{EF4307DB-AE41-4820-B460-98526A619D97}" type="presParOf" srcId="{7C450B4B-2C89-463B-A982-C6F6AB1A4C63}" destId="{FB3D5E1C-5712-45C3-9B1E-2F7C4C5049BB}" srcOrd="19" destOrd="0" presId="urn:microsoft.com/office/officeart/2005/8/layout/default"/>
    <dgm:cxn modelId="{A17ABF65-A482-47EE-B885-35C068552A81}" type="presParOf" srcId="{7C450B4B-2C89-463B-A982-C6F6AB1A4C63}" destId="{57001E17-05F5-4D55-870C-CB6C739ECCD4}" srcOrd="20" destOrd="0" presId="urn:microsoft.com/office/officeart/2005/8/layout/default"/>
    <dgm:cxn modelId="{DF4D7CC3-E0D4-4AFF-ACF1-DA1ADB4E628A}" type="presParOf" srcId="{7C450B4B-2C89-463B-A982-C6F6AB1A4C63}" destId="{FB3A0FED-11EC-47B5-A775-4AAA2C4D0A4A}" srcOrd="21" destOrd="0" presId="urn:microsoft.com/office/officeart/2005/8/layout/default"/>
    <dgm:cxn modelId="{55DFED77-CAF9-4D85-AC25-868650497CFE}" type="presParOf" srcId="{7C450B4B-2C89-463B-A982-C6F6AB1A4C63}" destId="{407E751B-BA3B-4075-9FBE-2C28B9479564}" srcOrd="22" destOrd="0" presId="urn:microsoft.com/office/officeart/2005/8/layout/default"/>
    <dgm:cxn modelId="{CB9C052E-2331-4A36-BF9D-7FA6442922DF}" type="presParOf" srcId="{7C450B4B-2C89-463B-A982-C6F6AB1A4C63}" destId="{5BEE4B19-618A-40D6-872D-75BD3296CAF3}" srcOrd="23" destOrd="0" presId="urn:microsoft.com/office/officeart/2005/8/layout/default"/>
    <dgm:cxn modelId="{D046A7B3-BD90-4A35-B57D-F9CC155EFB72}" type="presParOf" srcId="{7C450B4B-2C89-463B-A982-C6F6AB1A4C63}" destId="{007537CE-B553-41E0-88B9-DADD2648A287}" srcOrd="24" destOrd="0" presId="urn:microsoft.com/office/officeart/2005/8/layout/default"/>
    <dgm:cxn modelId="{3BB96E92-8D73-453A-A445-2D3834192936}" type="presParOf" srcId="{7C450B4B-2C89-463B-A982-C6F6AB1A4C63}" destId="{F6CEDDCF-D4AA-485C-9CDF-205FCD6BF5C6}" srcOrd="25" destOrd="0" presId="urn:microsoft.com/office/officeart/2005/8/layout/default"/>
    <dgm:cxn modelId="{87702F27-6ABD-4BEC-B4FE-FE022A51B867}" type="presParOf" srcId="{7C450B4B-2C89-463B-A982-C6F6AB1A4C63}" destId="{2F9608D2-15CC-410E-A20F-F4BD2877630B}" srcOrd="2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100462-8EF6-487F-BEAC-CDF9817B837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zh-TW" altLang="en-US"/>
        </a:p>
      </dgm:t>
    </dgm:pt>
    <dgm:pt modelId="{756D32B7-FDC6-4668-8120-62DDBDDA67E8}">
      <dgm:prSet phldrT="[文字]"/>
      <dgm:spPr/>
      <dgm:t>
        <a:bodyPr/>
        <a:lstStyle/>
        <a:p>
          <a:r>
            <a:rPr lang="zh-TW" altLang="en-US" dirty="0"/>
            <a:t>南投縣政府相關機關</a:t>
          </a:r>
        </a:p>
      </dgm:t>
    </dgm:pt>
    <dgm:pt modelId="{80E135FE-9157-439F-9315-BFC2FA21B142}" type="parTrans" cxnId="{7ED44F3B-4D83-4684-A472-28168792B2D9}">
      <dgm:prSet/>
      <dgm:spPr/>
      <dgm:t>
        <a:bodyPr/>
        <a:lstStyle/>
        <a:p>
          <a:endParaRPr lang="zh-TW" altLang="en-US"/>
        </a:p>
      </dgm:t>
    </dgm:pt>
    <dgm:pt modelId="{4EF4CCB7-5D13-4A3C-B2DC-95A63A0D6A26}" type="sibTrans" cxnId="{7ED44F3B-4D83-4684-A472-28168792B2D9}">
      <dgm:prSet/>
      <dgm:spPr/>
      <dgm:t>
        <a:bodyPr/>
        <a:lstStyle/>
        <a:p>
          <a:endParaRPr lang="zh-TW" altLang="en-US"/>
        </a:p>
      </dgm:t>
    </dgm:pt>
    <dgm:pt modelId="{76C47B9D-03A0-4661-9017-D7ED9B6809BE}">
      <dgm:prSet phldrT="[文字]"/>
      <dgm:spPr/>
      <dgm:t>
        <a:bodyPr/>
        <a:lstStyle/>
        <a:p>
          <a:r>
            <a:rPr lang="zh-TW" altLang="en-US" dirty="0"/>
            <a:t>村里集會所、活動中心</a:t>
          </a:r>
        </a:p>
      </dgm:t>
    </dgm:pt>
    <dgm:pt modelId="{774C06F0-FC8E-4F2A-9D40-E9EFE5B62AE3}" type="parTrans" cxnId="{4B41D2D3-7994-498A-B097-44F0ECAEDC9D}">
      <dgm:prSet/>
      <dgm:spPr/>
      <dgm:t>
        <a:bodyPr/>
        <a:lstStyle/>
        <a:p>
          <a:endParaRPr lang="zh-TW" altLang="en-US"/>
        </a:p>
      </dgm:t>
    </dgm:pt>
    <dgm:pt modelId="{2BAF7D7A-2C0C-4384-A8FE-09D8F451A553}" type="sibTrans" cxnId="{4B41D2D3-7994-498A-B097-44F0ECAEDC9D}">
      <dgm:prSet/>
      <dgm:spPr/>
      <dgm:t>
        <a:bodyPr/>
        <a:lstStyle/>
        <a:p>
          <a:endParaRPr lang="zh-TW" altLang="en-US"/>
        </a:p>
      </dgm:t>
    </dgm:pt>
    <dgm:pt modelId="{AD3EA116-938F-47EE-9C20-1D5BEEFCB11A}">
      <dgm:prSet phldrT="[文字]"/>
      <dgm:spPr/>
      <dgm:t>
        <a:bodyPr/>
        <a:lstStyle/>
        <a:p>
          <a:r>
            <a:rPr lang="zh-TW" altLang="en-US" dirty="0"/>
            <a:t>車埕遊客中心</a:t>
          </a:r>
        </a:p>
      </dgm:t>
    </dgm:pt>
    <dgm:pt modelId="{9F6B479C-0C20-4585-9D70-DED023B7113D}" type="parTrans" cxnId="{12B5691C-254A-40BC-9D82-ECE73EE8E5A9}">
      <dgm:prSet/>
      <dgm:spPr/>
      <dgm:t>
        <a:bodyPr/>
        <a:lstStyle/>
        <a:p>
          <a:endParaRPr lang="zh-TW" altLang="en-US"/>
        </a:p>
      </dgm:t>
    </dgm:pt>
    <dgm:pt modelId="{1597DAA5-96D3-4AB0-B138-2622B67066CF}" type="sibTrans" cxnId="{12B5691C-254A-40BC-9D82-ECE73EE8E5A9}">
      <dgm:prSet/>
      <dgm:spPr/>
      <dgm:t>
        <a:bodyPr/>
        <a:lstStyle/>
        <a:p>
          <a:endParaRPr lang="zh-TW" altLang="en-US"/>
        </a:p>
      </dgm:t>
    </dgm:pt>
    <dgm:pt modelId="{5FD0A6B6-31AF-4E5E-A0B2-54A9C66CC492}">
      <dgm:prSet phldrT="[文字]"/>
      <dgm:spPr/>
      <dgm:t>
        <a:bodyPr/>
        <a:lstStyle/>
        <a:p>
          <a:r>
            <a:rPr lang="zh-TW" altLang="en-US" dirty="0"/>
            <a:t>松柏嶺受天宮</a:t>
          </a:r>
        </a:p>
      </dgm:t>
    </dgm:pt>
    <dgm:pt modelId="{19054DB1-100D-422C-9A91-89F62349A049}" type="parTrans" cxnId="{D6AE4A87-44CB-480F-B462-478DCE97FE06}">
      <dgm:prSet/>
      <dgm:spPr/>
      <dgm:t>
        <a:bodyPr/>
        <a:lstStyle/>
        <a:p>
          <a:endParaRPr lang="zh-TW" altLang="en-US"/>
        </a:p>
      </dgm:t>
    </dgm:pt>
    <dgm:pt modelId="{6E4A16ED-CC0C-4240-B7F6-B00A9FE13D1F}" type="sibTrans" cxnId="{D6AE4A87-44CB-480F-B462-478DCE97FE06}">
      <dgm:prSet/>
      <dgm:spPr/>
      <dgm:t>
        <a:bodyPr/>
        <a:lstStyle/>
        <a:p>
          <a:endParaRPr lang="zh-TW" altLang="en-US"/>
        </a:p>
      </dgm:t>
    </dgm:pt>
    <dgm:pt modelId="{DC5592DA-6CE8-41E5-BDE3-8BA5AB913579}">
      <dgm:prSet phldrT="[文字]"/>
      <dgm:spPr/>
      <dgm:t>
        <a:bodyPr/>
        <a:lstStyle/>
        <a:p>
          <a:r>
            <a:rPr lang="zh-TW" altLang="en-US" dirty="0"/>
            <a:t>紫南宮</a:t>
          </a:r>
        </a:p>
      </dgm:t>
    </dgm:pt>
    <dgm:pt modelId="{09B5B792-9C32-4594-BA9D-DCB02B7FA59F}" type="parTrans" cxnId="{ECDA372B-6D8E-4780-9A9F-074EDF1E6872}">
      <dgm:prSet/>
      <dgm:spPr/>
      <dgm:t>
        <a:bodyPr/>
        <a:lstStyle/>
        <a:p>
          <a:endParaRPr lang="zh-TW" altLang="en-US"/>
        </a:p>
      </dgm:t>
    </dgm:pt>
    <dgm:pt modelId="{390D9899-F6B4-461B-B98F-5D92EB108D5E}" type="sibTrans" cxnId="{ECDA372B-6D8E-4780-9A9F-074EDF1E6872}">
      <dgm:prSet/>
      <dgm:spPr/>
      <dgm:t>
        <a:bodyPr/>
        <a:lstStyle/>
        <a:p>
          <a:endParaRPr lang="zh-TW" altLang="en-US"/>
        </a:p>
      </dgm:t>
    </dgm:pt>
    <dgm:pt modelId="{5997993D-AC3A-4B7D-ACF5-DCCFCAEF1BB0}">
      <dgm:prSet phldrT="[文字]"/>
      <dgm:spPr/>
      <dgm:t>
        <a:bodyPr/>
        <a:lstStyle/>
        <a:p>
          <a:r>
            <a:rPr lang="zh-TW" altLang="en-US" dirty="0"/>
            <a:t>公益研究發展中心</a:t>
          </a:r>
        </a:p>
      </dgm:t>
    </dgm:pt>
    <dgm:pt modelId="{C8C8CA1A-F5E8-476A-9F5B-40BC02B7709A}" type="parTrans" cxnId="{6112A34F-6DA5-4A37-8B6E-70F53E396643}">
      <dgm:prSet/>
      <dgm:spPr/>
      <dgm:t>
        <a:bodyPr/>
        <a:lstStyle/>
        <a:p>
          <a:endParaRPr lang="zh-TW" altLang="en-US"/>
        </a:p>
      </dgm:t>
    </dgm:pt>
    <dgm:pt modelId="{930E51C7-EB1F-4A7B-8631-559DC17A07DD}" type="sibTrans" cxnId="{6112A34F-6DA5-4A37-8B6E-70F53E396643}">
      <dgm:prSet/>
      <dgm:spPr/>
      <dgm:t>
        <a:bodyPr/>
        <a:lstStyle/>
        <a:p>
          <a:endParaRPr lang="zh-TW" altLang="en-US"/>
        </a:p>
      </dgm:t>
    </dgm:pt>
    <dgm:pt modelId="{2D87C940-5084-419E-BD71-AD6D956A76FA}">
      <dgm:prSet phldrT="[文字]"/>
      <dgm:spPr/>
      <dgm:t>
        <a:bodyPr/>
        <a:lstStyle/>
        <a:p>
          <a:r>
            <a:rPr lang="zh-TW" altLang="en-US" dirty="0"/>
            <a:t>佑民醫院</a:t>
          </a:r>
        </a:p>
      </dgm:t>
    </dgm:pt>
    <dgm:pt modelId="{57C9FF34-EE13-4795-AEF7-BE4047E4DB90}" type="parTrans" cxnId="{D957FE2C-9B04-4F5E-873A-F1E15A3641EC}">
      <dgm:prSet/>
      <dgm:spPr/>
      <dgm:t>
        <a:bodyPr/>
        <a:lstStyle/>
        <a:p>
          <a:endParaRPr lang="zh-TW" altLang="en-US"/>
        </a:p>
      </dgm:t>
    </dgm:pt>
    <dgm:pt modelId="{0F8FD2B3-5633-413E-A94B-74173497D602}" type="sibTrans" cxnId="{D957FE2C-9B04-4F5E-873A-F1E15A3641EC}">
      <dgm:prSet/>
      <dgm:spPr/>
      <dgm:t>
        <a:bodyPr/>
        <a:lstStyle/>
        <a:p>
          <a:endParaRPr lang="zh-TW" altLang="en-US"/>
        </a:p>
      </dgm:t>
    </dgm:pt>
    <dgm:pt modelId="{39E584C4-29FB-45AE-8571-3194F5D4B47C}">
      <dgm:prSet phldrT="[文字]"/>
      <dgm:spPr/>
      <dgm:t>
        <a:bodyPr/>
        <a:lstStyle/>
        <a:p>
          <a:r>
            <a:rPr lang="zh-TW" altLang="en-US" dirty="0"/>
            <a:t>統一超商</a:t>
          </a:r>
        </a:p>
      </dgm:t>
    </dgm:pt>
    <dgm:pt modelId="{DC151C90-6E92-437A-AA88-108051E40A0E}" type="parTrans" cxnId="{30D166E2-1B55-47DF-A99F-A8EAE1892003}">
      <dgm:prSet/>
      <dgm:spPr/>
      <dgm:t>
        <a:bodyPr/>
        <a:lstStyle/>
        <a:p>
          <a:endParaRPr lang="zh-TW" altLang="en-US"/>
        </a:p>
      </dgm:t>
    </dgm:pt>
    <dgm:pt modelId="{477E48D9-863B-4BC1-BB23-0872DD1023E5}" type="sibTrans" cxnId="{30D166E2-1B55-47DF-A99F-A8EAE1892003}">
      <dgm:prSet/>
      <dgm:spPr/>
      <dgm:t>
        <a:bodyPr/>
        <a:lstStyle/>
        <a:p>
          <a:endParaRPr lang="zh-TW" altLang="en-US"/>
        </a:p>
      </dgm:t>
    </dgm:pt>
    <dgm:pt modelId="{6A89CB9D-B167-42A9-9CF6-E448BA432FB0}">
      <dgm:prSet phldrT="[文字]"/>
      <dgm:spPr/>
      <dgm:t>
        <a:bodyPr/>
        <a:lstStyle/>
        <a:p>
          <a:r>
            <a:rPr lang="zh-TW" altLang="en-US" dirty="0"/>
            <a:t>萊爾富</a:t>
          </a:r>
        </a:p>
      </dgm:t>
    </dgm:pt>
    <dgm:pt modelId="{46E100F4-F543-413E-96C8-77A67E34AFFC}" type="parTrans" cxnId="{E0167BDC-BBFB-4D83-8AAA-6A01B99B61BB}">
      <dgm:prSet/>
      <dgm:spPr/>
      <dgm:t>
        <a:bodyPr/>
        <a:lstStyle/>
        <a:p>
          <a:endParaRPr lang="zh-TW" altLang="en-US"/>
        </a:p>
      </dgm:t>
    </dgm:pt>
    <dgm:pt modelId="{C07E40B8-BBA6-43DA-99A1-71C3BCD04FFA}" type="sibTrans" cxnId="{E0167BDC-BBFB-4D83-8AAA-6A01B99B61BB}">
      <dgm:prSet/>
      <dgm:spPr/>
      <dgm:t>
        <a:bodyPr/>
        <a:lstStyle/>
        <a:p>
          <a:endParaRPr lang="zh-TW" altLang="en-US"/>
        </a:p>
      </dgm:t>
    </dgm:pt>
    <dgm:pt modelId="{1E06A2FA-5BD5-4002-BBE8-9DEE0A153D4A}">
      <dgm:prSet phldrT="[文字]"/>
      <dgm:spPr/>
      <dgm:t>
        <a:bodyPr/>
        <a:lstStyle/>
        <a:p>
          <a:r>
            <a:rPr lang="zh-TW" altLang="en-US" dirty="0"/>
            <a:t>全家</a:t>
          </a:r>
        </a:p>
      </dgm:t>
    </dgm:pt>
    <dgm:pt modelId="{DF2BC2D9-E480-489E-98DA-12F797E68982}" type="parTrans" cxnId="{23425CFC-6C5D-4572-9236-9AA36B272C1D}">
      <dgm:prSet/>
      <dgm:spPr/>
      <dgm:t>
        <a:bodyPr/>
        <a:lstStyle/>
        <a:p>
          <a:endParaRPr lang="zh-TW" altLang="en-US"/>
        </a:p>
      </dgm:t>
    </dgm:pt>
    <dgm:pt modelId="{EAD58EEF-7B22-4810-BF17-F438C01EFDC0}" type="sibTrans" cxnId="{23425CFC-6C5D-4572-9236-9AA36B272C1D}">
      <dgm:prSet/>
      <dgm:spPr/>
      <dgm:t>
        <a:bodyPr/>
        <a:lstStyle/>
        <a:p>
          <a:endParaRPr lang="zh-TW" altLang="en-US"/>
        </a:p>
      </dgm:t>
    </dgm:pt>
    <dgm:pt modelId="{705B2D81-D12E-4337-84A9-9E1A91400C34}">
      <dgm:prSet phldrT="[文字]"/>
      <dgm:spPr/>
      <dgm:t>
        <a:bodyPr/>
        <a:lstStyle/>
        <a:p>
          <a:r>
            <a:rPr lang="zh-TW" altLang="en-US" dirty="0"/>
            <a:t>中油</a:t>
          </a:r>
        </a:p>
      </dgm:t>
    </dgm:pt>
    <dgm:pt modelId="{DC26F878-C0CC-43A2-BED5-8E224DAC754A}" type="parTrans" cxnId="{594BE90D-CBD5-4D84-8415-8FD06B5136A6}">
      <dgm:prSet/>
      <dgm:spPr/>
      <dgm:t>
        <a:bodyPr/>
        <a:lstStyle/>
        <a:p>
          <a:endParaRPr lang="zh-TW" altLang="en-US"/>
        </a:p>
      </dgm:t>
    </dgm:pt>
    <dgm:pt modelId="{E44E4884-02D8-4191-8D20-0A813DC2F4A0}" type="sibTrans" cxnId="{594BE90D-CBD5-4D84-8415-8FD06B5136A6}">
      <dgm:prSet/>
      <dgm:spPr/>
      <dgm:t>
        <a:bodyPr/>
        <a:lstStyle/>
        <a:p>
          <a:endParaRPr lang="zh-TW" altLang="en-US"/>
        </a:p>
      </dgm:t>
    </dgm:pt>
    <dgm:pt modelId="{D73F6DC1-E271-4629-A172-B82AEAE83B8B}">
      <dgm:prSet phldrT="[文字]"/>
      <dgm:spPr/>
      <dgm:t>
        <a:bodyPr/>
        <a:lstStyle/>
        <a:p>
          <a:r>
            <a:rPr lang="zh-TW" altLang="en-US" dirty="0"/>
            <a:t>九九峰可愛世界</a:t>
          </a:r>
        </a:p>
      </dgm:t>
    </dgm:pt>
    <dgm:pt modelId="{E548539E-AD82-4433-B68C-7846063E78C9}" type="parTrans" cxnId="{CA8BE5E0-E822-4047-A36A-BA1E275ED811}">
      <dgm:prSet/>
      <dgm:spPr/>
      <dgm:t>
        <a:bodyPr/>
        <a:lstStyle/>
        <a:p>
          <a:endParaRPr lang="zh-TW" altLang="en-US"/>
        </a:p>
      </dgm:t>
    </dgm:pt>
    <dgm:pt modelId="{0C85F8B5-5447-49BB-BF28-77E7F43DBB65}" type="sibTrans" cxnId="{CA8BE5E0-E822-4047-A36A-BA1E275ED811}">
      <dgm:prSet/>
      <dgm:spPr/>
      <dgm:t>
        <a:bodyPr/>
        <a:lstStyle/>
        <a:p>
          <a:endParaRPr lang="zh-TW" altLang="en-US"/>
        </a:p>
      </dgm:t>
    </dgm:pt>
    <dgm:pt modelId="{18597201-8DCC-4659-B524-76F33E5EEA79}">
      <dgm:prSet phldrT="[文字]"/>
      <dgm:spPr/>
      <dgm:t>
        <a:bodyPr/>
        <a:lstStyle/>
        <a:p>
          <a:r>
            <a:rPr lang="zh-TW" altLang="en-US" dirty="0"/>
            <a:t>九族文化村</a:t>
          </a:r>
        </a:p>
      </dgm:t>
    </dgm:pt>
    <dgm:pt modelId="{72F1C454-568D-4ADA-8AB2-39E5C85757E3}" type="parTrans" cxnId="{49FEEB68-FFD4-4A20-8363-35F86424D06B}">
      <dgm:prSet/>
      <dgm:spPr/>
      <dgm:t>
        <a:bodyPr/>
        <a:lstStyle/>
        <a:p>
          <a:endParaRPr lang="zh-TW" altLang="en-US"/>
        </a:p>
      </dgm:t>
    </dgm:pt>
    <dgm:pt modelId="{92C3543F-04B9-49C7-9777-6BF6D7DB9DF8}" type="sibTrans" cxnId="{49FEEB68-FFD4-4A20-8363-35F86424D06B}">
      <dgm:prSet/>
      <dgm:spPr/>
      <dgm:t>
        <a:bodyPr/>
        <a:lstStyle/>
        <a:p>
          <a:endParaRPr lang="zh-TW" altLang="en-US"/>
        </a:p>
      </dgm:t>
    </dgm:pt>
    <dgm:pt modelId="{93530925-3994-4808-BDAC-9375F1CC8751}">
      <dgm:prSet phldrT="[文字]"/>
      <dgm:spPr/>
      <dgm:t>
        <a:bodyPr/>
        <a:lstStyle/>
        <a:p>
          <a:r>
            <a:rPr lang="zh-TW" altLang="en-US" dirty="0"/>
            <a:t>東草屯休息站</a:t>
          </a:r>
        </a:p>
      </dgm:t>
    </dgm:pt>
    <dgm:pt modelId="{B5C4226E-F169-4DF3-89AA-2CD1E4D149FF}" type="parTrans" cxnId="{1CB663B3-23EC-430C-AC70-EBBEF5DE158A}">
      <dgm:prSet/>
      <dgm:spPr/>
      <dgm:t>
        <a:bodyPr/>
        <a:lstStyle/>
        <a:p>
          <a:endParaRPr lang="zh-TW" altLang="en-US"/>
        </a:p>
      </dgm:t>
    </dgm:pt>
    <dgm:pt modelId="{4AA77E18-5936-4F06-9358-E263ADFE668D}" type="sibTrans" cxnId="{1CB663B3-23EC-430C-AC70-EBBEF5DE158A}">
      <dgm:prSet/>
      <dgm:spPr/>
      <dgm:t>
        <a:bodyPr/>
        <a:lstStyle/>
        <a:p>
          <a:endParaRPr lang="zh-TW" altLang="en-US"/>
        </a:p>
      </dgm:t>
    </dgm:pt>
    <dgm:pt modelId="{7C450B4B-2C89-463B-A982-C6F6AB1A4C63}" type="pres">
      <dgm:prSet presAssocID="{D7100462-8EF6-487F-BEAC-CDF9817B8373}" presName="diagram" presStyleCnt="0">
        <dgm:presLayoutVars>
          <dgm:dir/>
          <dgm:resizeHandles val="exact"/>
        </dgm:presLayoutVars>
      </dgm:prSet>
      <dgm:spPr/>
    </dgm:pt>
    <dgm:pt modelId="{A9F34693-754D-497D-9420-AA009A33CA8E}" type="pres">
      <dgm:prSet presAssocID="{756D32B7-FDC6-4668-8120-62DDBDDA67E8}" presName="node" presStyleLbl="node1" presStyleIdx="0" presStyleCnt="14">
        <dgm:presLayoutVars>
          <dgm:bulletEnabled val="1"/>
        </dgm:presLayoutVars>
      </dgm:prSet>
      <dgm:spPr/>
    </dgm:pt>
    <dgm:pt modelId="{56BEDBDE-A609-4A63-96C7-0F6631240552}" type="pres">
      <dgm:prSet presAssocID="{4EF4CCB7-5D13-4A3C-B2DC-95A63A0D6A26}" presName="sibTrans" presStyleCnt="0"/>
      <dgm:spPr/>
    </dgm:pt>
    <dgm:pt modelId="{587F477E-FB22-45C4-9A5F-F0D54FDFDF15}" type="pres">
      <dgm:prSet presAssocID="{AD3EA116-938F-47EE-9C20-1D5BEEFCB11A}" presName="node" presStyleLbl="node1" presStyleIdx="1" presStyleCnt="14">
        <dgm:presLayoutVars>
          <dgm:bulletEnabled val="1"/>
        </dgm:presLayoutVars>
      </dgm:prSet>
      <dgm:spPr/>
    </dgm:pt>
    <dgm:pt modelId="{669A4E57-D21E-4883-8AAC-0FC92E2F78AD}" type="pres">
      <dgm:prSet presAssocID="{1597DAA5-96D3-4AB0-B138-2622B67066CF}" presName="sibTrans" presStyleCnt="0"/>
      <dgm:spPr/>
    </dgm:pt>
    <dgm:pt modelId="{58453F46-C72B-4891-9E0B-2DDB9C090D18}" type="pres">
      <dgm:prSet presAssocID="{5FD0A6B6-31AF-4E5E-A0B2-54A9C66CC492}" presName="node" presStyleLbl="node1" presStyleIdx="2" presStyleCnt="14">
        <dgm:presLayoutVars>
          <dgm:bulletEnabled val="1"/>
        </dgm:presLayoutVars>
      </dgm:prSet>
      <dgm:spPr/>
    </dgm:pt>
    <dgm:pt modelId="{71FBFDEA-52EE-4A54-B5D7-9AFE12FCEE2D}" type="pres">
      <dgm:prSet presAssocID="{6E4A16ED-CC0C-4240-B7F6-B00A9FE13D1F}" presName="sibTrans" presStyleCnt="0"/>
      <dgm:spPr/>
    </dgm:pt>
    <dgm:pt modelId="{8622209B-0C79-448C-89C5-5478C82D1685}" type="pres">
      <dgm:prSet presAssocID="{DC5592DA-6CE8-41E5-BDE3-8BA5AB913579}" presName="node" presStyleLbl="node1" presStyleIdx="3" presStyleCnt="14">
        <dgm:presLayoutVars>
          <dgm:bulletEnabled val="1"/>
        </dgm:presLayoutVars>
      </dgm:prSet>
      <dgm:spPr/>
    </dgm:pt>
    <dgm:pt modelId="{FAB1D44D-1E7D-4FB7-A52B-5BF4D535937D}" type="pres">
      <dgm:prSet presAssocID="{390D9899-F6B4-461B-B98F-5D92EB108D5E}" presName="sibTrans" presStyleCnt="0"/>
      <dgm:spPr/>
    </dgm:pt>
    <dgm:pt modelId="{45D04627-9704-45F3-90DC-02D199D021A0}" type="pres">
      <dgm:prSet presAssocID="{5997993D-AC3A-4B7D-ACF5-DCCFCAEF1BB0}" presName="node" presStyleLbl="node1" presStyleIdx="4" presStyleCnt="14">
        <dgm:presLayoutVars>
          <dgm:bulletEnabled val="1"/>
        </dgm:presLayoutVars>
      </dgm:prSet>
      <dgm:spPr/>
    </dgm:pt>
    <dgm:pt modelId="{46C89E9D-9503-47BA-9097-4DD595A59C04}" type="pres">
      <dgm:prSet presAssocID="{930E51C7-EB1F-4A7B-8631-559DC17A07DD}" presName="sibTrans" presStyleCnt="0"/>
      <dgm:spPr/>
    </dgm:pt>
    <dgm:pt modelId="{2992F4AA-051D-4BF9-8BD4-8352B420F9CA}" type="pres">
      <dgm:prSet presAssocID="{2D87C940-5084-419E-BD71-AD6D956A76FA}" presName="node" presStyleLbl="node1" presStyleIdx="5" presStyleCnt="14">
        <dgm:presLayoutVars>
          <dgm:bulletEnabled val="1"/>
        </dgm:presLayoutVars>
      </dgm:prSet>
      <dgm:spPr/>
    </dgm:pt>
    <dgm:pt modelId="{8549EC60-2A1D-4575-8FB8-B51C182C9AB6}" type="pres">
      <dgm:prSet presAssocID="{0F8FD2B3-5633-413E-A94B-74173497D602}" presName="sibTrans" presStyleCnt="0"/>
      <dgm:spPr/>
    </dgm:pt>
    <dgm:pt modelId="{FC44A5D6-669A-4879-A37D-62C2AA72BDC1}" type="pres">
      <dgm:prSet presAssocID="{39E584C4-29FB-45AE-8571-3194F5D4B47C}" presName="node" presStyleLbl="node1" presStyleIdx="6" presStyleCnt="14">
        <dgm:presLayoutVars>
          <dgm:bulletEnabled val="1"/>
        </dgm:presLayoutVars>
      </dgm:prSet>
      <dgm:spPr/>
    </dgm:pt>
    <dgm:pt modelId="{CAFA17C5-B649-4020-8A63-1D60FD279467}" type="pres">
      <dgm:prSet presAssocID="{477E48D9-863B-4BC1-BB23-0872DD1023E5}" presName="sibTrans" presStyleCnt="0"/>
      <dgm:spPr/>
    </dgm:pt>
    <dgm:pt modelId="{F29E378A-3878-4C77-9421-673254874743}" type="pres">
      <dgm:prSet presAssocID="{6A89CB9D-B167-42A9-9CF6-E448BA432FB0}" presName="node" presStyleLbl="node1" presStyleIdx="7" presStyleCnt="14">
        <dgm:presLayoutVars>
          <dgm:bulletEnabled val="1"/>
        </dgm:presLayoutVars>
      </dgm:prSet>
      <dgm:spPr/>
    </dgm:pt>
    <dgm:pt modelId="{7C5FB5BD-3383-41A9-A95B-1A6DA28D656B}" type="pres">
      <dgm:prSet presAssocID="{C07E40B8-BBA6-43DA-99A1-71C3BCD04FFA}" presName="sibTrans" presStyleCnt="0"/>
      <dgm:spPr/>
    </dgm:pt>
    <dgm:pt modelId="{EE3C7F9B-C09C-46BA-8104-0F35086836A1}" type="pres">
      <dgm:prSet presAssocID="{1E06A2FA-5BD5-4002-BBE8-9DEE0A153D4A}" presName="node" presStyleLbl="node1" presStyleIdx="8" presStyleCnt="14">
        <dgm:presLayoutVars>
          <dgm:bulletEnabled val="1"/>
        </dgm:presLayoutVars>
      </dgm:prSet>
      <dgm:spPr/>
    </dgm:pt>
    <dgm:pt modelId="{1FB1BE2D-3726-426D-926B-A40D58A1F834}" type="pres">
      <dgm:prSet presAssocID="{EAD58EEF-7B22-4810-BF17-F438C01EFDC0}" presName="sibTrans" presStyleCnt="0"/>
      <dgm:spPr/>
    </dgm:pt>
    <dgm:pt modelId="{1D15AE36-F256-40AF-BCD1-3F87C64B552A}" type="pres">
      <dgm:prSet presAssocID="{705B2D81-D12E-4337-84A9-9E1A91400C34}" presName="node" presStyleLbl="node1" presStyleIdx="9" presStyleCnt="14">
        <dgm:presLayoutVars>
          <dgm:bulletEnabled val="1"/>
        </dgm:presLayoutVars>
      </dgm:prSet>
      <dgm:spPr/>
    </dgm:pt>
    <dgm:pt modelId="{FB3D5E1C-5712-45C3-9B1E-2F7C4C5049BB}" type="pres">
      <dgm:prSet presAssocID="{E44E4884-02D8-4191-8D20-0A813DC2F4A0}" presName="sibTrans" presStyleCnt="0"/>
      <dgm:spPr/>
    </dgm:pt>
    <dgm:pt modelId="{57001E17-05F5-4D55-870C-CB6C739ECCD4}" type="pres">
      <dgm:prSet presAssocID="{76C47B9D-03A0-4661-9017-D7ED9B6809BE}" presName="node" presStyleLbl="node1" presStyleIdx="10" presStyleCnt="14">
        <dgm:presLayoutVars>
          <dgm:bulletEnabled val="1"/>
        </dgm:presLayoutVars>
      </dgm:prSet>
      <dgm:spPr/>
    </dgm:pt>
    <dgm:pt modelId="{FB3A0FED-11EC-47B5-A775-4AAA2C4D0A4A}" type="pres">
      <dgm:prSet presAssocID="{2BAF7D7A-2C0C-4384-A8FE-09D8F451A553}" presName="sibTrans" presStyleCnt="0"/>
      <dgm:spPr/>
    </dgm:pt>
    <dgm:pt modelId="{407E751B-BA3B-4075-9FBE-2C28B9479564}" type="pres">
      <dgm:prSet presAssocID="{D73F6DC1-E271-4629-A172-B82AEAE83B8B}" presName="node" presStyleLbl="node1" presStyleIdx="11" presStyleCnt="14">
        <dgm:presLayoutVars>
          <dgm:bulletEnabled val="1"/>
        </dgm:presLayoutVars>
      </dgm:prSet>
      <dgm:spPr/>
    </dgm:pt>
    <dgm:pt modelId="{5BEE4B19-618A-40D6-872D-75BD3296CAF3}" type="pres">
      <dgm:prSet presAssocID="{0C85F8B5-5447-49BB-BF28-77E7F43DBB65}" presName="sibTrans" presStyleCnt="0"/>
      <dgm:spPr/>
    </dgm:pt>
    <dgm:pt modelId="{007537CE-B553-41E0-88B9-DADD2648A287}" type="pres">
      <dgm:prSet presAssocID="{18597201-8DCC-4659-B524-76F33E5EEA79}" presName="node" presStyleLbl="node1" presStyleIdx="12" presStyleCnt="14">
        <dgm:presLayoutVars>
          <dgm:bulletEnabled val="1"/>
        </dgm:presLayoutVars>
      </dgm:prSet>
      <dgm:spPr/>
    </dgm:pt>
    <dgm:pt modelId="{F6CEDDCF-D4AA-485C-9CDF-205FCD6BF5C6}" type="pres">
      <dgm:prSet presAssocID="{92C3543F-04B9-49C7-9777-6BF6D7DB9DF8}" presName="sibTrans" presStyleCnt="0"/>
      <dgm:spPr/>
    </dgm:pt>
    <dgm:pt modelId="{2F9608D2-15CC-410E-A20F-F4BD2877630B}" type="pres">
      <dgm:prSet presAssocID="{93530925-3994-4808-BDAC-9375F1CC8751}" presName="node" presStyleLbl="node1" presStyleIdx="13" presStyleCnt="14">
        <dgm:presLayoutVars>
          <dgm:bulletEnabled val="1"/>
        </dgm:presLayoutVars>
      </dgm:prSet>
      <dgm:spPr/>
    </dgm:pt>
  </dgm:ptLst>
  <dgm:cxnLst>
    <dgm:cxn modelId="{594BE90D-CBD5-4D84-8415-8FD06B5136A6}" srcId="{D7100462-8EF6-487F-BEAC-CDF9817B8373}" destId="{705B2D81-D12E-4337-84A9-9E1A91400C34}" srcOrd="9" destOrd="0" parTransId="{DC26F878-C0CC-43A2-BED5-8E224DAC754A}" sibTransId="{E44E4884-02D8-4191-8D20-0A813DC2F4A0}"/>
    <dgm:cxn modelId="{EA6C8D1B-C176-47A4-9273-8A7DE9B24D36}" type="presOf" srcId="{1E06A2FA-5BD5-4002-BBE8-9DEE0A153D4A}" destId="{EE3C7F9B-C09C-46BA-8104-0F35086836A1}" srcOrd="0" destOrd="0" presId="urn:microsoft.com/office/officeart/2005/8/layout/default"/>
    <dgm:cxn modelId="{12B5691C-254A-40BC-9D82-ECE73EE8E5A9}" srcId="{D7100462-8EF6-487F-BEAC-CDF9817B8373}" destId="{AD3EA116-938F-47EE-9C20-1D5BEEFCB11A}" srcOrd="1" destOrd="0" parTransId="{9F6B479C-0C20-4585-9D70-DED023B7113D}" sibTransId="{1597DAA5-96D3-4AB0-B138-2622B67066CF}"/>
    <dgm:cxn modelId="{ECDA372B-6D8E-4780-9A9F-074EDF1E6872}" srcId="{D7100462-8EF6-487F-BEAC-CDF9817B8373}" destId="{DC5592DA-6CE8-41E5-BDE3-8BA5AB913579}" srcOrd="3" destOrd="0" parTransId="{09B5B792-9C32-4594-BA9D-DCB02B7FA59F}" sibTransId="{390D9899-F6B4-461B-B98F-5D92EB108D5E}"/>
    <dgm:cxn modelId="{D957FE2C-9B04-4F5E-873A-F1E15A3641EC}" srcId="{D7100462-8EF6-487F-BEAC-CDF9817B8373}" destId="{2D87C940-5084-419E-BD71-AD6D956A76FA}" srcOrd="5" destOrd="0" parTransId="{57C9FF34-EE13-4795-AEF7-BE4047E4DB90}" sibTransId="{0F8FD2B3-5633-413E-A94B-74173497D602}"/>
    <dgm:cxn modelId="{787BB632-6AC3-488E-A696-C9CF0B0F1840}" type="presOf" srcId="{D7100462-8EF6-487F-BEAC-CDF9817B8373}" destId="{7C450B4B-2C89-463B-A982-C6F6AB1A4C63}" srcOrd="0" destOrd="0" presId="urn:microsoft.com/office/officeart/2005/8/layout/default"/>
    <dgm:cxn modelId="{7ED44F3B-4D83-4684-A472-28168792B2D9}" srcId="{D7100462-8EF6-487F-BEAC-CDF9817B8373}" destId="{756D32B7-FDC6-4668-8120-62DDBDDA67E8}" srcOrd="0" destOrd="0" parTransId="{80E135FE-9157-439F-9315-BFC2FA21B142}" sibTransId="{4EF4CCB7-5D13-4A3C-B2DC-95A63A0D6A26}"/>
    <dgm:cxn modelId="{49FEEB68-FFD4-4A20-8363-35F86424D06B}" srcId="{D7100462-8EF6-487F-BEAC-CDF9817B8373}" destId="{18597201-8DCC-4659-B524-76F33E5EEA79}" srcOrd="12" destOrd="0" parTransId="{72F1C454-568D-4ADA-8AB2-39E5C85757E3}" sibTransId="{92C3543F-04B9-49C7-9777-6BF6D7DB9DF8}"/>
    <dgm:cxn modelId="{EF3CF04C-91EE-4C1B-88FE-155CD59C970E}" type="presOf" srcId="{76C47B9D-03A0-4661-9017-D7ED9B6809BE}" destId="{57001E17-05F5-4D55-870C-CB6C739ECCD4}" srcOrd="0" destOrd="0" presId="urn:microsoft.com/office/officeart/2005/8/layout/default"/>
    <dgm:cxn modelId="{F303886F-2016-426A-95B2-F05158688D27}" type="presOf" srcId="{756D32B7-FDC6-4668-8120-62DDBDDA67E8}" destId="{A9F34693-754D-497D-9420-AA009A33CA8E}" srcOrd="0" destOrd="0" presId="urn:microsoft.com/office/officeart/2005/8/layout/default"/>
    <dgm:cxn modelId="{6112A34F-6DA5-4A37-8B6E-70F53E396643}" srcId="{D7100462-8EF6-487F-BEAC-CDF9817B8373}" destId="{5997993D-AC3A-4B7D-ACF5-DCCFCAEF1BB0}" srcOrd="4" destOrd="0" parTransId="{C8C8CA1A-F5E8-476A-9F5B-40BC02B7709A}" sibTransId="{930E51C7-EB1F-4A7B-8631-559DC17A07DD}"/>
    <dgm:cxn modelId="{E7877172-A89B-45A5-A31F-DCAE2F5769B9}" type="presOf" srcId="{5FD0A6B6-31AF-4E5E-A0B2-54A9C66CC492}" destId="{58453F46-C72B-4891-9E0B-2DDB9C090D18}" srcOrd="0" destOrd="0" presId="urn:microsoft.com/office/officeart/2005/8/layout/default"/>
    <dgm:cxn modelId="{91B3CA77-F080-49BA-BD9D-A3496D86D975}" type="presOf" srcId="{18597201-8DCC-4659-B524-76F33E5EEA79}" destId="{007537CE-B553-41E0-88B9-DADD2648A287}" srcOrd="0" destOrd="0" presId="urn:microsoft.com/office/officeart/2005/8/layout/default"/>
    <dgm:cxn modelId="{24A7267A-C46E-493B-81C8-1AB45DAB2964}" type="presOf" srcId="{5997993D-AC3A-4B7D-ACF5-DCCFCAEF1BB0}" destId="{45D04627-9704-45F3-90DC-02D199D021A0}" srcOrd="0" destOrd="0" presId="urn:microsoft.com/office/officeart/2005/8/layout/default"/>
    <dgm:cxn modelId="{5B31B185-B825-4534-9447-916081FC05E4}" type="presOf" srcId="{6A89CB9D-B167-42A9-9CF6-E448BA432FB0}" destId="{F29E378A-3878-4C77-9421-673254874743}" srcOrd="0" destOrd="0" presId="urn:microsoft.com/office/officeart/2005/8/layout/default"/>
    <dgm:cxn modelId="{D6AE4A87-44CB-480F-B462-478DCE97FE06}" srcId="{D7100462-8EF6-487F-BEAC-CDF9817B8373}" destId="{5FD0A6B6-31AF-4E5E-A0B2-54A9C66CC492}" srcOrd="2" destOrd="0" parTransId="{19054DB1-100D-422C-9A91-89F62349A049}" sibTransId="{6E4A16ED-CC0C-4240-B7F6-B00A9FE13D1F}"/>
    <dgm:cxn modelId="{29E16297-D17B-406E-9E92-784ACBE54879}" type="presOf" srcId="{39E584C4-29FB-45AE-8571-3194F5D4B47C}" destId="{FC44A5D6-669A-4879-A37D-62C2AA72BDC1}" srcOrd="0" destOrd="0" presId="urn:microsoft.com/office/officeart/2005/8/layout/default"/>
    <dgm:cxn modelId="{1CBD089B-317B-4BAC-ABA9-48C1AE72B176}" type="presOf" srcId="{93530925-3994-4808-BDAC-9375F1CC8751}" destId="{2F9608D2-15CC-410E-A20F-F4BD2877630B}" srcOrd="0" destOrd="0" presId="urn:microsoft.com/office/officeart/2005/8/layout/default"/>
    <dgm:cxn modelId="{1CB663B3-23EC-430C-AC70-EBBEF5DE158A}" srcId="{D7100462-8EF6-487F-BEAC-CDF9817B8373}" destId="{93530925-3994-4808-BDAC-9375F1CC8751}" srcOrd="13" destOrd="0" parTransId="{B5C4226E-F169-4DF3-89AA-2CD1E4D149FF}" sibTransId="{4AA77E18-5936-4F06-9358-E263ADFE668D}"/>
    <dgm:cxn modelId="{20A9ECC5-8C87-41CC-AD98-CDC3CBD7EBFF}" type="presOf" srcId="{DC5592DA-6CE8-41E5-BDE3-8BA5AB913579}" destId="{8622209B-0C79-448C-89C5-5478C82D1685}" srcOrd="0" destOrd="0" presId="urn:microsoft.com/office/officeart/2005/8/layout/default"/>
    <dgm:cxn modelId="{E8DAE7CA-2047-476F-962C-159FEED26BB3}" type="presOf" srcId="{AD3EA116-938F-47EE-9C20-1D5BEEFCB11A}" destId="{587F477E-FB22-45C4-9A5F-F0D54FDFDF15}" srcOrd="0" destOrd="0" presId="urn:microsoft.com/office/officeart/2005/8/layout/default"/>
    <dgm:cxn modelId="{19D63ED0-8C9E-4F7D-9313-E38466B60EC6}" type="presOf" srcId="{2D87C940-5084-419E-BD71-AD6D956A76FA}" destId="{2992F4AA-051D-4BF9-8BD4-8352B420F9CA}" srcOrd="0" destOrd="0" presId="urn:microsoft.com/office/officeart/2005/8/layout/default"/>
    <dgm:cxn modelId="{071186D3-8051-40DF-BC59-F5134CD4524D}" type="presOf" srcId="{705B2D81-D12E-4337-84A9-9E1A91400C34}" destId="{1D15AE36-F256-40AF-BCD1-3F87C64B552A}" srcOrd="0" destOrd="0" presId="urn:microsoft.com/office/officeart/2005/8/layout/default"/>
    <dgm:cxn modelId="{4B41D2D3-7994-498A-B097-44F0ECAEDC9D}" srcId="{D7100462-8EF6-487F-BEAC-CDF9817B8373}" destId="{76C47B9D-03A0-4661-9017-D7ED9B6809BE}" srcOrd="10" destOrd="0" parTransId="{774C06F0-FC8E-4F2A-9D40-E9EFE5B62AE3}" sibTransId="{2BAF7D7A-2C0C-4384-A8FE-09D8F451A553}"/>
    <dgm:cxn modelId="{E7E9DCD8-EEB5-4CCF-A8C5-E546CB57F017}" type="presOf" srcId="{D73F6DC1-E271-4629-A172-B82AEAE83B8B}" destId="{407E751B-BA3B-4075-9FBE-2C28B9479564}" srcOrd="0" destOrd="0" presId="urn:microsoft.com/office/officeart/2005/8/layout/default"/>
    <dgm:cxn modelId="{E0167BDC-BBFB-4D83-8AAA-6A01B99B61BB}" srcId="{D7100462-8EF6-487F-BEAC-CDF9817B8373}" destId="{6A89CB9D-B167-42A9-9CF6-E448BA432FB0}" srcOrd="7" destOrd="0" parTransId="{46E100F4-F543-413E-96C8-77A67E34AFFC}" sibTransId="{C07E40B8-BBA6-43DA-99A1-71C3BCD04FFA}"/>
    <dgm:cxn modelId="{CA8BE5E0-E822-4047-A36A-BA1E275ED811}" srcId="{D7100462-8EF6-487F-BEAC-CDF9817B8373}" destId="{D73F6DC1-E271-4629-A172-B82AEAE83B8B}" srcOrd="11" destOrd="0" parTransId="{E548539E-AD82-4433-B68C-7846063E78C9}" sibTransId="{0C85F8B5-5447-49BB-BF28-77E7F43DBB65}"/>
    <dgm:cxn modelId="{30D166E2-1B55-47DF-A99F-A8EAE1892003}" srcId="{D7100462-8EF6-487F-BEAC-CDF9817B8373}" destId="{39E584C4-29FB-45AE-8571-3194F5D4B47C}" srcOrd="6" destOrd="0" parTransId="{DC151C90-6E92-437A-AA88-108051E40A0E}" sibTransId="{477E48D9-863B-4BC1-BB23-0872DD1023E5}"/>
    <dgm:cxn modelId="{23425CFC-6C5D-4572-9236-9AA36B272C1D}" srcId="{D7100462-8EF6-487F-BEAC-CDF9817B8373}" destId="{1E06A2FA-5BD5-4002-BBE8-9DEE0A153D4A}" srcOrd="8" destOrd="0" parTransId="{DF2BC2D9-E480-489E-98DA-12F797E68982}" sibTransId="{EAD58EEF-7B22-4810-BF17-F438C01EFDC0}"/>
    <dgm:cxn modelId="{35101877-4DE2-44E0-93F3-362B7C044CC9}" type="presParOf" srcId="{7C450B4B-2C89-463B-A982-C6F6AB1A4C63}" destId="{A9F34693-754D-497D-9420-AA009A33CA8E}" srcOrd="0" destOrd="0" presId="urn:microsoft.com/office/officeart/2005/8/layout/default"/>
    <dgm:cxn modelId="{49E86A4E-B837-490B-808F-09F3BC143F0F}" type="presParOf" srcId="{7C450B4B-2C89-463B-A982-C6F6AB1A4C63}" destId="{56BEDBDE-A609-4A63-96C7-0F6631240552}" srcOrd="1" destOrd="0" presId="urn:microsoft.com/office/officeart/2005/8/layout/default"/>
    <dgm:cxn modelId="{E6F634FD-131B-4D9B-AB88-B496D4E0D628}" type="presParOf" srcId="{7C450B4B-2C89-463B-A982-C6F6AB1A4C63}" destId="{587F477E-FB22-45C4-9A5F-F0D54FDFDF15}" srcOrd="2" destOrd="0" presId="urn:microsoft.com/office/officeart/2005/8/layout/default"/>
    <dgm:cxn modelId="{8B92303C-1A57-4471-8C5E-4EACA69B8E04}" type="presParOf" srcId="{7C450B4B-2C89-463B-A982-C6F6AB1A4C63}" destId="{669A4E57-D21E-4883-8AAC-0FC92E2F78AD}" srcOrd="3" destOrd="0" presId="urn:microsoft.com/office/officeart/2005/8/layout/default"/>
    <dgm:cxn modelId="{5D529072-62A2-48EB-8647-23D264885D75}" type="presParOf" srcId="{7C450B4B-2C89-463B-A982-C6F6AB1A4C63}" destId="{58453F46-C72B-4891-9E0B-2DDB9C090D18}" srcOrd="4" destOrd="0" presId="urn:microsoft.com/office/officeart/2005/8/layout/default"/>
    <dgm:cxn modelId="{84B0F4A8-34B9-4540-A6A2-E9B83AF47DCC}" type="presParOf" srcId="{7C450B4B-2C89-463B-A982-C6F6AB1A4C63}" destId="{71FBFDEA-52EE-4A54-B5D7-9AFE12FCEE2D}" srcOrd="5" destOrd="0" presId="urn:microsoft.com/office/officeart/2005/8/layout/default"/>
    <dgm:cxn modelId="{6F98198D-4BC6-4238-AE61-8619CF6C11C1}" type="presParOf" srcId="{7C450B4B-2C89-463B-A982-C6F6AB1A4C63}" destId="{8622209B-0C79-448C-89C5-5478C82D1685}" srcOrd="6" destOrd="0" presId="urn:microsoft.com/office/officeart/2005/8/layout/default"/>
    <dgm:cxn modelId="{D206863B-BAE2-4C26-B302-BEC3BB99C8B5}" type="presParOf" srcId="{7C450B4B-2C89-463B-A982-C6F6AB1A4C63}" destId="{FAB1D44D-1E7D-4FB7-A52B-5BF4D535937D}" srcOrd="7" destOrd="0" presId="urn:microsoft.com/office/officeart/2005/8/layout/default"/>
    <dgm:cxn modelId="{076C4847-D566-4B49-82D6-981CBAD6F59C}" type="presParOf" srcId="{7C450B4B-2C89-463B-A982-C6F6AB1A4C63}" destId="{45D04627-9704-45F3-90DC-02D199D021A0}" srcOrd="8" destOrd="0" presId="urn:microsoft.com/office/officeart/2005/8/layout/default"/>
    <dgm:cxn modelId="{06809145-D440-4E2B-BC6A-716D6653B620}" type="presParOf" srcId="{7C450B4B-2C89-463B-A982-C6F6AB1A4C63}" destId="{46C89E9D-9503-47BA-9097-4DD595A59C04}" srcOrd="9" destOrd="0" presId="urn:microsoft.com/office/officeart/2005/8/layout/default"/>
    <dgm:cxn modelId="{E35D33E8-F4BE-4BAA-B311-ED7A5F8A44A5}" type="presParOf" srcId="{7C450B4B-2C89-463B-A982-C6F6AB1A4C63}" destId="{2992F4AA-051D-4BF9-8BD4-8352B420F9CA}" srcOrd="10" destOrd="0" presId="urn:microsoft.com/office/officeart/2005/8/layout/default"/>
    <dgm:cxn modelId="{B18CC88A-DCB2-4FA3-B8F1-9B4934657383}" type="presParOf" srcId="{7C450B4B-2C89-463B-A982-C6F6AB1A4C63}" destId="{8549EC60-2A1D-4575-8FB8-B51C182C9AB6}" srcOrd="11" destOrd="0" presId="urn:microsoft.com/office/officeart/2005/8/layout/default"/>
    <dgm:cxn modelId="{31CBA722-FA0C-42AD-8C99-2775EACDF030}" type="presParOf" srcId="{7C450B4B-2C89-463B-A982-C6F6AB1A4C63}" destId="{FC44A5D6-669A-4879-A37D-62C2AA72BDC1}" srcOrd="12" destOrd="0" presId="urn:microsoft.com/office/officeart/2005/8/layout/default"/>
    <dgm:cxn modelId="{E9F24B42-7311-452E-B1A3-FEAE1519EC2E}" type="presParOf" srcId="{7C450B4B-2C89-463B-A982-C6F6AB1A4C63}" destId="{CAFA17C5-B649-4020-8A63-1D60FD279467}" srcOrd="13" destOrd="0" presId="urn:microsoft.com/office/officeart/2005/8/layout/default"/>
    <dgm:cxn modelId="{DDCA8F6F-9A44-438F-A505-B590C1006AD8}" type="presParOf" srcId="{7C450B4B-2C89-463B-A982-C6F6AB1A4C63}" destId="{F29E378A-3878-4C77-9421-673254874743}" srcOrd="14" destOrd="0" presId="urn:microsoft.com/office/officeart/2005/8/layout/default"/>
    <dgm:cxn modelId="{F206AB0E-DDD4-4715-9AAA-5EB4A921C7CB}" type="presParOf" srcId="{7C450B4B-2C89-463B-A982-C6F6AB1A4C63}" destId="{7C5FB5BD-3383-41A9-A95B-1A6DA28D656B}" srcOrd="15" destOrd="0" presId="urn:microsoft.com/office/officeart/2005/8/layout/default"/>
    <dgm:cxn modelId="{D1EA68C2-2C43-40B8-9DDD-5E6BC8AC9AC3}" type="presParOf" srcId="{7C450B4B-2C89-463B-A982-C6F6AB1A4C63}" destId="{EE3C7F9B-C09C-46BA-8104-0F35086836A1}" srcOrd="16" destOrd="0" presId="urn:microsoft.com/office/officeart/2005/8/layout/default"/>
    <dgm:cxn modelId="{C521BF5C-7DFC-4CA0-95E1-DC433C95C23C}" type="presParOf" srcId="{7C450B4B-2C89-463B-A982-C6F6AB1A4C63}" destId="{1FB1BE2D-3726-426D-926B-A40D58A1F834}" srcOrd="17" destOrd="0" presId="urn:microsoft.com/office/officeart/2005/8/layout/default"/>
    <dgm:cxn modelId="{6CBCE130-903C-45A2-84D6-7188077AF1B9}" type="presParOf" srcId="{7C450B4B-2C89-463B-A982-C6F6AB1A4C63}" destId="{1D15AE36-F256-40AF-BCD1-3F87C64B552A}" srcOrd="18" destOrd="0" presId="urn:microsoft.com/office/officeart/2005/8/layout/default"/>
    <dgm:cxn modelId="{EF4307DB-AE41-4820-B460-98526A619D97}" type="presParOf" srcId="{7C450B4B-2C89-463B-A982-C6F6AB1A4C63}" destId="{FB3D5E1C-5712-45C3-9B1E-2F7C4C5049BB}" srcOrd="19" destOrd="0" presId="urn:microsoft.com/office/officeart/2005/8/layout/default"/>
    <dgm:cxn modelId="{A17ABF65-A482-47EE-B885-35C068552A81}" type="presParOf" srcId="{7C450B4B-2C89-463B-A982-C6F6AB1A4C63}" destId="{57001E17-05F5-4D55-870C-CB6C739ECCD4}" srcOrd="20" destOrd="0" presId="urn:microsoft.com/office/officeart/2005/8/layout/default"/>
    <dgm:cxn modelId="{DF4D7CC3-E0D4-4AFF-ACF1-DA1ADB4E628A}" type="presParOf" srcId="{7C450B4B-2C89-463B-A982-C6F6AB1A4C63}" destId="{FB3A0FED-11EC-47B5-A775-4AAA2C4D0A4A}" srcOrd="21" destOrd="0" presId="urn:microsoft.com/office/officeart/2005/8/layout/default"/>
    <dgm:cxn modelId="{55DFED77-CAF9-4D85-AC25-868650497CFE}" type="presParOf" srcId="{7C450B4B-2C89-463B-A982-C6F6AB1A4C63}" destId="{407E751B-BA3B-4075-9FBE-2C28B9479564}" srcOrd="22" destOrd="0" presId="urn:microsoft.com/office/officeart/2005/8/layout/default"/>
    <dgm:cxn modelId="{CB9C052E-2331-4A36-BF9D-7FA6442922DF}" type="presParOf" srcId="{7C450B4B-2C89-463B-A982-C6F6AB1A4C63}" destId="{5BEE4B19-618A-40D6-872D-75BD3296CAF3}" srcOrd="23" destOrd="0" presId="urn:microsoft.com/office/officeart/2005/8/layout/default"/>
    <dgm:cxn modelId="{D046A7B3-BD90-4A35-B57D-F9CC155EFB72}" type="presParOf" srcId="{7C450B4B-2C89-463B-A982-C6F6AB1A4C63}" destId="{007537CE-B553-41E0-88B9-DADD2648A287}" srcOrd="24" destOrd="0" presId="urn:microsoft.com/office/officeart/2005/8/layout/default"/>
    <dgm:cxn modelId="{3BB96E92-8D73-453A-A445-2D3834192936}" type="presParOf" srcId="{7C450B4B-2C89-463B-A982-C6F6AB1A4C63}" destId="{F6CEDDCF-D4AA-485C-9CDF-205FCD6BF5C6}" srcOrd="25" destOrd="0" presId="urn:microsoft.com/office/officeart/2005/8/layout/default"/>
    <dgm:cxn modelId="{87702F27-6ABD-4BEC-B4FE-FE022A51B867}" type="presParOf" srcId="{7C450B4B-2C89-463B-A982-C6F6AB1A4C63}" destId="{2F9608D2-15CC-410E-A20F-F4BD2877630B}" srcOrd="2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7100462-8EF6-487F-BEAC-CDF9817B837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zh-TW" altLang="en-US"/>
        </a:p>
      </dgm:t>
    </dgm:pt>
    <dgm:pt modelId="{756D32B7-FDC6-4668-8120-62DDBDDA67E8}">
      <dgm:prSet phldrT="[文字]"/>
      <dgm:spPr/>
      <dgm:t>
        <a:bodyPr/>
        <a:lstStyle/>
        <a:p>
          <a:r>
            <a:rPr lang="zh-TW" altLang="en-US" dirty="0"/>
            <a:t>南投縣政府相關機關</a:t>
          </a:r>
        </a:p>
      </dgm:t>
    </dgm:pt>
    <dgm:pt modelId="{80E135FE-9157-439F-9315-BFC2FA21B142}" type="parTrans" cxnId="{7ED44F3B-4D83-4684-A472-28168792B2D9}">
      <dgm:prSet/>
      <dgm:spPr/>
      <dgm:t>
        <a:bodyPr/>
        <a:lstStyle/>
        <a:p>
          <a:endParaRPr lang="zh-TW" altLang="en-US"/>
        </a:p>
      </dgm:t>
    </dgm:pt>
    <dgm:pt modelId="{4EF4CCB7-5D13-4A3C-B2DC-95A63A0D6A26}" type="sibTrans" cxnId="{7ED44F3B-4D83-4684-A472-28168792B2D9}">
      <dgm:prSet/>
      <dgm:spPr/>
      <dgm:t>
        <a:bodyPr/>
        <a:lstStyle/>
        <a:p>
          <a:endParaRPr lang="zh-TW" altLang="en-US"/>
        </a:p>
      </dgm:t>
    </dgm:pt>
    <dgm:pt modelId="{76C47B9D-03A0-4661-9017-D7ED9B6809BE}">
      <dgm:prSet phldrT="[文字]"/>
      <dgm:spPr/>
      <dgm:t>
        <a:bodyPr/>
        <a:lstStyle/>
        <a:p>
          <a:r>
            <a:rPr lang="zh-TW" altLang="en-US" dirty="0"/>
            <a:t>村里集會所、活動中心</a:t>
          </a:r>
        </a:p>
      </dgm:t>
    </dgm:pt>
    <dgm:pt modelId="{774C06F0-FC8E-4F2A-9D40-E9EFE5B62AE3}" type="parTrans" cxnId="{4B41D2D3-7994-498A-B097-44F0ECAEDC9D}">
      <dgm:prSet/>
      <dgm:spPr/>
      <dgm:t>
        <a:bodyPr/>
        <a:lstStyle/>
        <a:p>
          <a:endParaRPr lang="zh-TW" altLang="en-US"/>
        </a:p>
      </dgm:t>
    </dgm:pt>
    <dgm:pt modelId="{2BAF7D7A-2C0C-4384-A8FE-09D8F451A553}" type="sibTrans" cxnId="{4B41D2D3-7994-498A-B097-44F0ECAEDC9D}">
      <dgm:prSet/>
      <dgm:spPr/>
      <dgm:t>
        <a:bodyPr/>
        <a:lstStyle/>
        <a:p>
          <a:endParaRPr lang="zh-TW" altLang="en-US"/>
        </a:p>
      </dgm:t>
    </dgm:pt>
    <dgm:pt modelId="{AD3EA116-938F-47EE-9C20-1D5BEEFCB11A}">
      <dgm:prSet phldrT="[文字]"/>
      <dgm:spPr/>
      <dgm:t>
        <a:bodyPr/>
        <a:lstStyle/>
        <a:p>
          <a:r>
            <a:rPr lang="zh-TW" altLang="en-US" dirty="0"/>
            <a:t>車埕遊客中心</a:t>
          </a:r>
        </a:p>
      </dgm:t>
    </dgm:pt>
    <dgm:pt modelId="{9F6B479C-0C20-4585-9D70-DED023B7113D}" type="parTrans" cxnId="{12B5691C-254A-40BC-9D82-ECE73EE8E5A9}">
      <dgm:prSet/>
      <dgm:spPr/>
      <dgm:t>
        <a:bodyPr/>
        <a:lstStyle/>
        <a:p>
          <a:endParaRPr lang="zh-TW" altLang="en-US"/>
        </a:p>
      </dgm:t>
    </dgm:pt>
    <dgm:pt modelId="{1597DAA5-96D3-4AB0-B138-2622B67066CF}" type="sibTrans" cxnId="{12B5691C-254A-40BC-9D82-ECE73EE8E5A9}">
      <dgm:prSet/>
      <dgm:spPr/>
      <dgm:t>
        <a:bodyPr/>
        <a:lstStyle/>
        <a:p>
          <a:endParaRPr lang="zh-TW" altLang="en-US"/>
        </a:p>
      </dgm:t>
    </dgm:pt>
    <dgm:pt modelId="{5FD0A6B6-31AF-4E5E-A0B2-54A9C66CC492}">
      <dgm:prSet phldrT="[文字]"/>
      <dgm:spPr/>
      <dgm:t>
        <a:bodyPr/>
        <a:lstStyle/>
        <a:p>
          <a:r>
            <a:rPr lang="zh-TW" altLang="en-US" dirty="0"/>
            <a:t>松柏嶺受天宮</a:t>
          </a:r>
        </a:p>
      </dgm:t>
    </dgm:pt>
    <dgm:pt modelId="{19054DB1-100D-422C-9A91-89F62349A049}" type="parTrans" cxnId="{D6AE4A87-44CB-480F-B462-478DCE97FE06}">
      <dgm:prSet/>
      <dgm:spPr/>
      <dgm:t>
        <a:bodyPr/>
        <a:lstStyle/>
        <a:p>
          <a:endParaRPr lang="zh-TW" altLang="en-US"/>
        </a:p>
      </dgm:t>
    </dgm:pt>
    <dgm:pt modelId="{6E4A16ED-CC0C-4240-B7F6-B00A9FE13D1F}" type="sibTrans" cxnId="{D6AE4A87-44CB-480F-B462-478DCE97FE06}">
      <dgm:prSet/>
      <dgm:spPr/>
      <dgm:t>
        <a:bodyPr/>
        <a:lstStyle/>
        <a:p>
          <a:endParaRPr lang="zh-TW" altLang="en-US"/>
        </a:p>
      </dgm:t>
    </dgm:pt>
    <dgm:pt modelId="{DC5592DA-6CE8-41E5-BDE3-8BA5AB913579}">
      <dgm:prSet phldrT="[文字]"/>
      <dgm:spPr/>
      <dgm:t>
        <a:bodyPr/>
        <a:lstStyle/>
        <a:p>
          <a:r>
            <a:rPr lang="zh-TW" altLang="en-US" dirty="0"/>
            <a:t>紫南宮</a:t>
          </a:r>
        </a:p>
      </dgm:t>
    </dgm:pt>
    <dgm:pt modelId="{09B5B792-9C32-4594-BA9D-DCB02B7FA59F}" type="parTrans" cxnId="{ECDA372B-6D8E-4780-9A9F-074EDF1E6872}">
      <dgm:prSet/>
      <dgm:spPr/>
      <dgm:t>
        <a:bodyPr/>
        <a:lstStyle/>
        <a:p>
          <a:endParaRPr lang="zh-TW" altLang="en-US"/>
        </a:p>
      </dgm:t>
    </dgm:pt>
    <dgm:pt modelId="{390D9899-F6B4-461B-B98F-5D92EB108D5E}" type="sibTrans" cxnId="{ECDA372B-6D8E-4780-9A9F-074EDF1E6872}">
      <dgm:prSet/>
      <dgm:spPr/>
      <dgm:t>
        <a:bodyPr/>
        <a:lstStyle/>
        <a:p>
          <a:endParaRPr lang="zh-TW" altLang="en-US"/>
        </a:p>
      </dgm:t>
    </dgm:pt>
    <dgm:pt modelId="{5997993D-AC3A-4B7D-ACF5-DCCFCAEF1BB0}">
      <dgm:prSet phldrT="[文字]"/>
      <dgm:spPr/>
      <dgm:t>
        <a:bodyPr/>
        <a:lstStyle/>
        <a:p>
          <a:r>
            <a:rPr lang="zh-TW" altLang="en-US" dirty="0"/>
            <a:t>公益研究發展中心</a:t>
          </a:r>
        </a:p>
      </dgm:t>
    </dgm:pt>
    <dgm:pt modelId="{C8C8CA1A-F5E8-476A-9F5B-40BC02B7709A}" type="parTrans" cxnId="{6112A34F-6DA5-4A37-8B6E-70F53E396643}">
      <dgm:prSet/>
      <dgm:spPr/>
      <dgm:t>
        <a:bodyPr/>
        <a:lstStyle/>
        <a:p>
          <a:endParaRPr lang="zh-TW" altLang="en-US"/>
        </a:p>
      </dgm:t>
    </dgm:pt>
    <dgm:pt modelId="{930E51C7-EB1F-4A7B-8631-559DC17A07DD}" type="sibTrans" cxnId="{6112A34F-6DA5-4A37-8B6E-70F53E396643}">
      <dgm:prSet/>
      <dgm:spPr/>
      <dgm:t>
        <a:bodyPr/>
        <a:lstStyle/>
        <a:p>
          <a:endParaRPr lang="zh-TW" altLang="en-US"/>
        </a:p>
      </dgm:t>
    </dgm:pt>
    <dgm:pt modelId="{2D87C940-5084-419E-BD71-AD6D956A76FA}">
      <dgm:prSet phldrT="[文字]"/>
      <dgm:spPr/>
      <dgm:t>
        <a:bodyPr/>
        <a:lstStyle/>
        <a:p>
          <a:r>
            <a:rPr lang="zh-TW" altLang="en-US" dirty="0"/>
            <a:t>佑民醫院</a:t>
          </a:r>
        </a:p>
      </dgm:t>
    </dgm:pt>
    <dgm:pt modelId="{57C9FF34-EE13-4795-AEF7-BE4047E4DB90}" type="parTrans" cxnId="{D957FE2C-9B04-4F5E-873A-F1E15A3641EC}">
      <dgm:prSet/>
      <dgm:spPr/>
      <dgm:t>
        <a:bodyPr/>
        <a:lstStyle/>
        <a:p>
          <a:endParaRPr lang="zh-TW" altLang="en-US"/>
        </a:p>
      </dgm:t>
    </dgm:pt>
    <dgm:pt modelId="{0F8FD2B3-5633-413E-A94B-74173497D602}" type="sibTrans" cxnId="{D957FE2C-9B04-4F5E-873A-F1E15A3641EC}">
      <dgm:prSet/>
      <dgm:spPr/>
      <dgm:t>
        <a:bodyPr/>
        <a:lstStyle/>
        <a:p>
          <a:endParaRPr lang="zh-TW" altLang="en-US"/>
        </a:p>
      </dgm:t>
    </dgm:pt>
    <dgm:pt modelId="{39E584C4-29FB-45AE-8571-3194F5D4B47C}">
      <dgm:prSet phldrT="[文字]"/>
      <dgm:spPr/>
      <dgm:t>
        <a:bodyPr/>
        <a:lstStyle/>
        <a:p>
          <a:r>
            <a:rPr lang="zh-TW" altLang="en-US" dirty="0"/>
            <a:t>統一超商</a:t>
          </a:r>
        </a:p>
      </dgm:t>
    </dgm:pt>
    <dgm:pt modelId="{DC151C90-6E92-437A-AA88-108051E40A0E}" type="parTrans" cxnId="{30D166E2-1B55-47DF-A99F-A8EAE1892003}">
      <dgm:prSet/>
      <dgm:spPr/>
      <dgm:t>
        <a:bodyPr/>
        <a:lstStyle/>
        <a:p>
          <a:endParaRPr lang="zh-TW" altLang="en-US"/>
        </a:p>
      </dgm:t>
    </dgm:pt>
    <dgm:pt modelId="{477E48D9-863B-4BC1-BB23-0872DD1023E5}" type="sibTrans" cxnId="{30D166E2-1B55-47DF-A99F-A8EAE1892003}">
      <dgm:prSet/>
      <dgm:spPr/>
      <dgm:t>
        <a:bodyPr/>
        <a:lstStyle/>
        <a:p>
          <a:endParaRPr lang="zh-TW" altLang="en-US"/>
        </a:p>
      </dgm:t>
    </dgm:pt>
    <dgm:pt modelId="{6A89CB9D-B167-42A9-9CF6-E448BA432FB0}">
      <dgm:prSet phldrT="[文字]"/>
      <dgm:spPr/>
      <dgm:t>
        <a:bodyPr/>
        <a:lstStyle/>
        <a:p>
          <a:r>
            <a:rPr lang="zh-TW" altLang="en-US" dirty="0"/>
            <a:t>萊爾富</a:t>
          </a:r>
        </a:p>
      </dgm:t>
    </dgm:pt>
    <dgm:pt modelId="{46E100F4-F543-413E-96C8-77A67E34AFFC}" type="parTrans" cxnId="{E0167BDC-BBFB-4D83-8AAA-6A01B99B61BB}">
      <dgm:prSet/>
      <dgm:spPr/>
      <dgm:t>
        <a:bodyPr/>
        <a:lstStyle/>
        <a:p>
          <a:endParaRPr lang="zh-TW" altLang="en-US"/>
        </a:p>
      </dgm:t>
    </dgm:pt>
    <dgm:pt modelId="{C07E40B8-BBA6-43DA-99A1-71C3BCD04FFA}" type="sibTrans" cxnId="{E0167BDC-BBFB-4D83-8AAA-6A01B99B61BB}">
      <dgm:prSet/>
      <dgm:spPr/>
      <dgm:t>
        <a:bodyPr/>
        <a:lstStyle/>
        <a:p>
          <a:endParaRPr lang="zh-TW" altLang="en-US"/>
        </a:p>
      </dgm:t>
    </dgm:pt>
    <dgm:pt modelId="{1E06A2FA-5BD5-4002-BBE8-9DEE0A153D4A}">
      <dgm:prSet phldrT="[文字]"/>
      <dgm:spPr/>
      <dgm:t>
        <a:bodyPr/>
        <a:lstStyle/>
        <a:p>
          <a:r>
            <a:rPr lang="zh-TW" altLang="en-US" dirty="0"/>
            <a:t>全家</a:t>
          </a:r>
        </a:p>
      </dgm:t>
    </dgm:pt>
    <dgm:pt modelId="{DF2BC2D9-E480-489E-98DA-12F797E68982}" type="parTrans" cxnId="{23425CFC-6C5D-4572-9236-9AA36B272C1D}">
      <dgm:prSet/>
      <dgm:spPr/>
      <dgm:t>
        <a:bodyPr/>
        <a:lstStyle/>
        <a:p>
          <a:endParaRPr lang="zh-TW" altLang="en-US"/>
        </a:p>
      </dgm:t>
    </dgm:pt>
    <dgm:pt modelId="{EAD58EEF-7B22-4810-BF17-F438C01EFDC0}" type="sibTrans" cxnId="{23425CFC-6C5D-4572-9236-9AA36B272C1D}">
      <dgm:prSet/>
      <dgm:spPr/>
      <dgm:t>
        <a:bodyPr/>
        <a:lstStyle/>
        <a:p>
          <a:endParaRPr lang="zh-TW" altLang="en-US"/>
        </a:p>
      </dgm:t>
    </dgm:pt>
    <dgm:pt modelId="{705B2D81-D12E-4337-84A9-9E1A91400C34}">
      <dgm:prSet phldrT="[文字]"/>
      <dgm:spPr/>
      <dgm:t>
        <a:bodyPr/>
        <a:lstStyle/>
        <a:p>
          <a:r>
            <a:rPr lang="zh-TW" altLang="en-US" dirty="0"/>
            <a:t>中油</a:t>
          </a:r>
        </a:p>
      </dgm:t>
    </dgm:pt>
    <dgm:pt modelId="{DC26F878-C0CC-43A2-BED5-8E224DAC754A}" type="parTrans" cxnId="{594BE90D-CBD5-4D84-8415-8FD06B5136A6}">
      <dgm:prSet/>
      <dgm:spPr/>
      <dgm:t>
        <a:bodyPr/>
        <a:lstStyle/>
        <a:p>
          <a:endParaRPr lang="zh-TW" altLang="en-US"/>
        </a:p>
      </dgm:t>
    </dgm:pt>
    <dgm:pt modelId="{E44E4884-02D8-4191-8D20-0A813DC2F4A0}" type="sibTrans" cxnId="{594BE90D-CBD5-4D84-8415-8FD06B5136A6}">
      <dgm:prSet/>
      <dgm:spPr/>
      <dgm:t>
        <a:bodyPr/>
        <a:lstStyle/>
        <a:p>
          <a:endParaRPr lang="zh-TW" altLang="en-US"/>
        </a:p>
      </dgm:t>
    </dgm:pt>
    <dgm:pt modelId="{D73F6DC1-E271-4629-A172-B82AEAE83B8B}">
      <dgm:prSet phldrT="[文字]"/>
      <dgm:spPr/>
      <dgm:t>
        <a:bodyPr/>
        <a:lstStyle/>
        <a:p>
          <a:r>
            <a:rPr lang="zh-TW" altLang="en-US" dirty="0"/>
            <a:t>九九峰可愛世界</a:t>
          </a:r>
        </a:p>
      </dgm:t>
    </dgm:pt>
    <dgm:pt modelId="{E548539E-AD82-4433-B68C-7846063E78C9}" type="parTrans" cxnId="{CA8BE5E0-E822-4047-A36A-BA1E275ED811}">
      <dgm:prSet/>
      <dgm:spPr/>
      <dgm:t>
        <a:bodyPr/>
        <a:lstStyle/>
        <a:p>
          <a:endParaRPr lang="zh-TW" altLang="en-US"/>
        </a:p>
      </dgm:t>
    </dgm:pt>
    <dgm:pt modelId="{0C85F8B5-5447-49BB-BF28-77E7F43DBB65}" type="sibTrans" cxnId="{CA8BE5E0-E822-4047-A36A-BA1E275ED811}">
      <dgm:prSet/>
      <dgm:spPr/>
      <dgm:t>
        <a:bodyPr/>
        <a:lstStyle/>
        <a:p>
          <a:endParaRPr lang="zh-TW" altLang="en-US"/>
        </a:p>
      </dgm:t>
    </dgm:pt>
    <dgm:pt modelId="{18597201-8DCC-4659-B524-76F33E5EEA79}">
      <dgm:prSet phldrT="[文字]"/>
      <dgm:spPr/>
      <dgm:t>
        <a:bodyPr/>
        <a:lstStyle/>
        <a:p>
          <a:r>
            <a:rPr lang="zh-TW" altLang="en-US" dirty="0"/>
            <a:t>九族文化村</a:t>
          </a:r>
        </a:p>
      </dgm:t>
    </dgm:pt>
    <dgm:pt modelId="{72F1C454-568D-4ADA-8AB2-39E5C85757E3}" type="parTrans" cxnId="{49FEEB68-FFD4-4A20-8363-35F86424D06B}">
      <dgm:prSet/>
      <dgm:spPr/>
      <dgm:t>
        <a:bodyPr/>
        <a:lstStyle/>
        <a:p>
          <a:endParaRPr lang="zh-TW" altLang="en-US"/>
        </a:p>
      </dgm:t>
    </dgm:pt>
    <dgm:pt modelId="{92C3543F-04B9-49C7-9777-6BF6D7DB9DF8}" type="sibTrans" cxnId="{49FEEB68-FFD4-4A20-8363-35F86424D06B}">
      <dgm:prSet/>
      <dgm:spPr/>
      <dgm:t>
        <a:bodyPr/>
        <a:lstStyle/>
        <a:p>
          <a:endParaRPr lang="zh-TW" altLang="en-US"/>
        </a:p>
      </dgm:t>
    </dgm:pt>
    <dgm:pt modelId="{93530925-3994-4808-BDAC-9375F1CC8751}">
      <dgm:prSet phldrT="[文字]"/>
      <dgm:spPr/>
      <dgm:t>
        <a:bodyPr/>
        <a:lstStyle/>
        <a:p>
          <a:r>
            <a:rPr lang="zh-TW" altLang="en-US" dirty="0"/>
            <a:t>東草屯休息站</a:t>
          </a:r>
        </a:p>
      </dgm:t>
    </dgm:pt>
    <dgm:pt modelId="{B5C4226E-F169-4DF3-89AA-2CD1E4D149FF}" type="parTrans" cxnId="{1CB663B3-23EC-430C-AC70-EBBEF5DE158A}">
      <dgm:prSet/>
      <dgm:spPr/>
      <dgm:t>
        <a:bodyPr/>
        <a:lstStyle/>
        <a:p>
          <a:endParaRPr lang="zh-TW" altLang="en-US"/>
        </a:p>
      </dgm:t>
    </dgm:pt>
    <dgm:pt modelId="{4AA77E18-5936-4F06-9358-E263ADFE668D}" type="sibTrans" cxnId="{1CB663B3-23EC-430C-AC70-EBBEF5DE158A}">
      <dgm:prSet/>
      <dgm:spPr/>
      <dgm:t>
        <a:bodyPr/>
        <a:lstStyle/>
        <a:p>
          <a:endParaRPr lang="zh-TW" altLang="en-US"/>
        </a:p>
      </dgm:t>
    </dgm:pt>
    <dgm:pt modelId="{7C450B4B-2C89-463B-A982-C6F6AB1A4C63}" type="pres">
      <dgm:prSet presAssocID="{D7100462-8EF6-487F-BEAC-CDF9817B8373}" presName="diagram" presStyleCnt="0">
        <dgm:presLayoutVars>
          <dgm:dir/>
          <dgm:resizeHandles val="exact"/>
        </dgm:presLayoutVars>
      </dgm:prSet>
      <dgm:spPr/>
    </dgm:pt>
    <dgm:pt modelId="{A9F34693-754D-497D-9420-AA009A33CA8E}" type="pres">
      <dgm:prSet presAssocID="{756D32B7-FDC6-4668-8120-62DDBDDA67E8}" presName="node" presStyleLbl="node1" presStyleIdx="0" presStyleCnt="14">
        <dgm:presLayoutVars>
          <dgm:bulletEnabled val="1"/>
        </dgm:presLayoutVars>
      </dgm:prSet>
      <dgm:spPr/>
    </dgm:pt>
    <dgm:pt modelId="{56BEDBDE-A609-4A63-96C7-0F6631240552}" type="pres">
      <dgm:prSet presAssocID="{4EF4CCB7-5D13-4A3C-B2DC-95A63A0D6A26}" presName="sibTrans" presStyleCnt="0"/>
      <dgm:spPr/>
    </dgm:pt>
    <dgm:pt modelId="{587F477E-FB22-45C4-9A5F-F0D54FDFDF15}" type="pres">
      <dgm:prSet presAssocID="{AD3EA116-938F-47EE-9C20-1D5BEEFCB11A}" presName="node" presStyleLbl="node1" presStyleIdx="1" presStyleCnt="14">
        <dgm:presLayoutVars>
          <dgm:bulletEnabled val="1"/>
        </dgm:presLayoutVars>
      </dgm:prSet>
      <dgm:spPr/>
    </dgm:pt>
    <dgm:pt modelId="{669A4E57-D21E-4883-8AAC-0FC92E2F78AD}" type="pres">
      <dgm:prSet presAssocID="{1597DAA5-96D3-4AB0-B138-2622B67066CF}" presName="sibTrans" presStyleCnt="0"/>
      <dgm:spPr/>
    </dgm:pt>
    <dgm:pt modelId="{58453F46-C72B-4891-9E0B-2DDB9C090D18}" type="pres">
      <dgm:prSet presAssocID="{5FD0A6B6-31AF-4E5E-A0B2-54A9C66CC492}" presName="node" presStyleLbl="node1" presStyleIdx="2" presStyleCnt="14">
        <dgm:presLayoutVars>
          <dgm:bulletEnabled val="1"/>
        </dgm:presLayoutVars>
      </dgm:prSet>
      <dgm:spPr/>
    </dgm:pt>
    <dgm:pt modelId="{71FBFDEA-52EE-4A54-B5D7-9AFE12FCEE2D}" type="pres">
      <dgm:prSet presAssocID="{6E4A16ED-CC0C-4240-B7F6-B00A9FE13D1F}" presName="sibTrans" presStyleCnt="0"/>
      <dgm:spPr/>
    </dgm:pt>
    <dgm:pt modelId="{8622209B-0C79-448C-89C5-5478C82D1685}" type="pres">
      <dgm:prSet presAssocID="{DC5592DA-6CE8-41E5-BDE3-8BA5AB913579}" presName="node" presStyleLbl="node1" presStyleIdx="3" presStyleCnt="14">
        <dgm:presLayoutVars>
          <dgm:bulletEnabled val="1"/>
        </dgm:presLayoutVars>
      </dgm:prSet>
      <dgm:spPr/>
    </dgm:pt>
    <dgm:pt modelId="{FAB1D44D-1E7D-4FB7-A52B-5BF4D535937D}" type="pres">
      <dgm:prSet presAssocID="{390D9899-F6B4-461B-B98F-5D92EB108D5E}" presName="sibTrans" presStyleCnt="0"/>
      <dgm:spPr/>
    </dgm:pt>
    <dgm:pt modelId="{45D04627-9704-45F3-90DC-02D199D021A0}" type="pres">
      <dgm:prSet presAssocID="{5997993D-AC3A-4B7D-ACF5-DCCFCAEF1BB0}" presName="node" presStyleLbl="node1" presStyleIdx="4" presStyleCnt="14">
        <dgm:presLayoutVars>
          <dgm:bulletEnabled val="1"/>
        </dgm:presLayoutVars>
      </dgm:prSet>
      <dgm:spPr/>
    </dgm:pt>
    <dgm:pt modelId="{46C89E9D-9503-47BA-9097-4DD595A59C04}" type="pres">
      <dgm:prSet presAssocID="{930E51C7-EB1F-4A7B-8631-559DC17A07DD}" presName="sibTrans" presStyleCnt="0"/>
      <dgm:spPr/>
    </dgm:pt>
    <dgm:pt modelId="{2992F4AA-051D-4BF9-8BD4-8352B420F9CA}" type="pres">
      <dgm:prSet presAssocID="{2D87C940-5084-419E-BD71-AD6D956A76FA}" presName="node" presStyleLbl="node1" presStyleIdx="5" presStyleCnt="14">
        <dgm:presLayoutVars>
          <dgm:bulletEnabled val="1"/>
        </dgm:presLayoutVars>
      </dgm:prSet>
      <dgm:spPr/>
    </dgm:pt>
    <dgm:pt modelId="{8549EC60-2A1D-4575-8FB8-B51C182C9AB6}" type="pres">
      <dgm:prSet presAssocID="{0F8FD2B3-5633-413E-A94B-74173497D602}" presName="sibTrans" presStyleCnt="0"/>
      <dgm:spPr/>
    </dgm:pt>
    <dgm:pt modelId="{FC44A5D6-669A-4879-A37D-62C2AA72BDC1}" type="pres">
      <dgm:prSet presAssocID="{39E584C4-29FB-45AE-8571-3194F5D4B47C}" presName="node" presStyleLbl="node1" presStyleIdx="6" presStyleCnt="14">
        <dgm:presLayoutVars>
          <dgm:bulletEnabled val="1"/>
        </dgm:presLayoutVars>
      </dgm:prSet>
      <dgm:spPr/>
    </dgm:pt>
    <dgm:pt modelId="{CAFA17C5-B649-4020-8A63-1D60FD279467}" type="pres">
      <dgm:prSet presAssocID="{477E48D9-863B-4BC1-BB23-0872DD1023E5}" presName="sibTrans" presStyleCnt="0"/>
      <dgm:spPr/>
    </dgm:pt>
    <dgm:pt modelId="{F29E378A-3878-4C77-9421-673254874743}" type="pres">
      <dgm:prSet presAssocID="{6A89CB9D-B167-42A9-9CF6-E448BA432FB0}" presName="node" presStyleLbl="node1" presStyleIdx="7" presStyleCnt="14">
        <dgm:presLayoutVars>
          <dgm:bulletEnabled val="1"/>
        </dgm:presLayoutVars>
      </dgm:prSet>
      <dgm:spPr/>
    </dgm:pt>
    <dgm:pt modelId="{7C5FB5BD-3383-41A9-A95B-1A6DA28D656B}" type="pres">
      <dgm:prSet presAssocID="{C07E40B8-BBA6-43DA-99A1-71C3BCD04FFA}" presName="sibTrans" presStyleCnt="0"/>
      <dgm:spPr/>
    </dgm:pt>
    <dgm:pt modelId="{EE3C7F9B-C09C-46BA-8104-0F35086836A1}" type="pres">
      <dgm:prSet presAssocID="{1E06A2FA-5BD5-4002-BBE8-9DEE0A153D4A}" presName="node" presStyleLbl="node1" presStyleIdx="8" presStyleCnt="14">
        <dgm:presLayoutVars>
          <dgm:bulletEnabled val="1"/>
        </dgm:presLayoutVars>
      </dgm:prSet>
      <dgm:spPr/>
    </dgm:pt>
    <dgm:pt modelId="{1FB1BE2D-3726-426D-926B-A40D58A1F834}" type="pres">
      <dgm:prSet presAssocID="{EAD58EEF-7B22-4810-BF17-F438C01EFDC0}" presName="sibTrans" presStyleCnt="0"/>
      <dgm:spPr/>
    </dgm:pt>
    <dgm:pt modelId="{1D15AE36-F256-40AF-BCD1-3F87C64B552A}" type="pres">
      <dgm:prSet presAssocID="{705B2D81-D12E-4337-84A9-9E1A91400C34}" presName="node" presStyleLbl="node1" presStyleIdx="9" presStyleCnt="14">
        <dgm:presLayoutVars>
          <dgm:bulletEnabled val="1"/>
        </dgm:presLayoutVars>
      </dgm:prSet>
      <dgm:spPr/>
    </dgm:pt>
    <dgm:pt modelId="{FB3D5E1C-5712-45C3-9B1E-2F7C4C5049BB}" type="pres">
      <dgm:prSet presAssocID="{E44E4884-02D8-4191-8D20-0A813DC2F4A0}" presName="sibTrans" presStyleCnt="0"/>
      <dgm:spPr/>
    </dgm:pt>
    <dgm:pt modelId="{57001E17-05F5-4D55-870C-CB6C739ECCD4}" type="pres">
      <dgm:prSet presAssocID="{76C47B9D-03A0-4661-9017-D7ED9B6809BE}" presName="node" presStyleLbl="node1" presStyleIdx="10" presStyleCnt="14">
        <dgm:presLayoutVars>
          <dgm:bulletEnabled val="1"/>
        </dgm:presLayoutVars>
      </dgm:prSet>
      <dgm:spPr/>
    </dgm:pt>
    <dgm:pt modelId="{FB3A0FED-11EC-47B5-A775-4AAA2C4D0A4A}" type="pres">
      <dgm:prSet presAssocID="{2BAF7D7A-2C0C-4384-A8FE-09D8F451A553}" presName="sibTrans" presStyleCnt="0"/>
      <dgm:spPr/>
    </dgm:pt>
    <dgm:pt modelId="{407E751B-BA3B-4075-9FBE-2C28B9479564}" type="pres">
      <dgm:prSet presAssocID="{D73F6DC1-E271-4629-A172-B82AEAE83B8B}" presName="node" presStyleLbl="node1" presStyleIdx="11" presStyleCnt="14">
        <dgm:presLayoutVars>
          <dgm:bulletEnabled val="1"/>
        </dgm:presLayoutVars>
      </dgm:prSet>
      <dgm:spPr/>
    </dgm:pt>
    <dgm:pt modelId="{5BEE4B19-618A-40D6-872D-75BD3296CAF3}" type="pres">
      <dgm:prSet presAssocID="{0C85F8B5-5447-49BB-BF28-77E7F43DBB65}" presName="sibTrans" presStyleCnt="0"/>
      <dgm:spPr/>
    </dgm:pt>
    <dgm:pt modelId="{007537CE-B553-41E0-88B9-DADD2648A287}" type="pres">
      <dgm:prSet presAssocID="{18597201-8DCC-4659-B524-76F33E5EEA79}" presName="node" presStyleLbl="node1" presStyleIdx="12" presStyleCnt="14">
        <dgm:presLayoutVars>
          <dgm:bulletEnabled val="1"/>
        </dgm:presLayoutVars>
      </dgm:prSet>
      <dgm:spPr/>
    </dgm:pt>
    <dgm:pt modelId="{F6CEDDCF-D4AA-485C-9CDF-205FCD6BF5C6}" type="pres">
      <dgm:prSet presAssocID="{92C3543F-04B9-49C7-9777-6BF6D7DB9DF8}" presName="sibTrans" presStyleCnt="0"/>
      <dgm:spPr/>
    </dgm:pt>
    <dgm:pt modelId="{2F9608D2-15CC-410E-A20F-F4BD2877630B}" type="pres">
      <dgm:prSet presAssocID="{93530925-3994-4808-BDAC-9375F1CC8751}" presName="node" presStyleLbl="node1" presStyleIdx="13" presStyleCnt="14">
        <dgm:presLayoutVars>
          <dgm:bulletEnabled val="1"/>
        </dgm:presLayoutVars>
      </dgm:prSet>
      <dgm:spPr/>
    </dgm:pt>
  </dgm:ptLst>
  <dgm:cxnLst>
    <dgm:cxn modelId="{594BE90D-CBD5-4D84-8415-8FD06B5136A6}" srcId="{D7100462-8EF6-487F-BEAC-CDF9817B8373}" destId="{705B2D81-D12E-4337-84A9-9E1A91400C34}" srcOrd="9" destOrd="0" parTransId="{DC26F878-C0CC-43A2-BED5-8E224DAC754A}" sibTransId="{E44E4884-02D8-4191-8D20-0A813DC2F4A0}"/>
    <dgm:cxn modelId="{EA6C8D1B-C176-47A4-9273-8A7DE9B24D36}" type="presOf" srcId="{1E06A2FA-5BD5-4002-BBE8-9DEE0A153D4A}" destId="{EE3C7F9B-C09C-46BA-8104-0F35086836A1}" srcOrd="0" destOrd="0" presId="urn:microsoft.com/office/officeart/2005/8/layout/default"/>
    <dgm:cxn modelId="{12B5691C-254A-40BC-9D82-ECE73EE8E5A9}" srcId="{D7100462-8EF6-487F-BEAC-CDF9817B8373}" destId="{AD3EA116-938F-47EE-9C20-1D5BEEFCB11A}" srcOrd="1" destOrd="0" parTransId="{9F6B479C-0C20-4585-9D70-DED023B7113D}" sibTransId="{1597DAA5-96D3-4AB0-B138-2622B67066CF}"/>
    <dgm:cxn modelId="{ECDA372B-6D8E-4780-9A9F-074EDF1E6872}" srcId="{D7100462-8EF6-487F-BEAC-CDF9817B8373}" destId="{DC5592DA-6CE8-41E5-BDE3-8BA5AB913579}" srcOrd="3" destOrd="0" parTransId="{09B5B792-9C32-4594-BA9D-DCB02B7FA59F}" sibTransId="{390D9899-F6B4-461B-B98F-5D92EB108D5E}"/>
    <dgm:cxn modelId="{D957FE2C-9B04-4F5E-873A-F1E15A3641EC}" srcId="{D7100462-8EF6-487F-BEAC-CDF9817B8373}" destId="{2D87C940-5084-419E-BD71-AD6D956A76FA}" srcOrd="5" destOrd="0" parTransId="{57C9FF34-EE13-4795-AEF7-BE4047E4DB90}" sibTransId="{0F8FD2B3-5633-413E-A94B-74173497D602}"/>
    <dgm:cxn modelId="{787BB632-6AC3-488E-A696-C9CF0B0F1840}" type="presOf" srcId="{D7100462-8EF6-487F-BEAC-CDF9817B8373}" destId="{7C450B4B-2C89-463B-A982-C6F6AB1A4C63}" srcOrd="0" destOrd="0" presId="urn:microsoft.com/office/officeart/2005/8/layout/default"/>
    <dgm:cxn modelId="{7ED44F3B-4D83-4684-A472-28168792B2D9}" srcId="{D7100462-8EF6-487F-BEAC-CDF9817B8373}" destId="{756D32B7-FDC6-4668-8120-62DDBDDA67E8}" srcOrd="0" destOrd="0" parTransId="{80E135FE-9157-439F-9315-BFC2FA21B142}" sibTransId="{4EF4CCB7-5D13-4A3C-B2DC-95A63A0D6A26}"/>
    <dgm:cxn modelId="{49FEEB68-FFD4-4A20-8363-35F86424D06B}" srcId="{D7100462-8EF6-487F-BEAC-CDF9817B8373}" destId="{18597201-8DCC-4659-B524-76F33E5EEA79}" srcOrd="12" destOrd="0" parTransId="{72F1C454-568D-4ADA-8AB2-39E5C85757E3}" sibTransId="{92C3543F-04B9-49C7-9777-6BF6D7DB9DF8}"/>
    <dgm:cxn modelId="{EF3CF04C-91EE-4C1B-88FE-155CD59C970E}" type="presOf" srcId="{76C47B9D-03A0-4661-9017-D7ED9B6809BE}" destId="{57001E17-05F5-4D55-870C-CB6C739ECCD4}" srcOrd="0" destOrd="0" presId="urn:microsoft.com/office/officeart/2005/8/layout/default"/>
    <dgm:cxn modelId="{F303886F-2016-426A-95B2-F05158688D27}" type="presOf" srcId="{756D32B7-FDC6-4668-8120-62DDBDDA67E8}" destId="{A9F34693-754D-497D-9420-AA009A33CA8E}" srcOrd="0" destOrd="0" presId="urn:microsoft.com/office/officeart/2005/8/layout/default"/>
    <dgm:cxn modelId="{6112A34F-6DA5-4A37-8B6E-70F53E396643}" srcId="{D7100462-8EF6-487F-BEAC-CDF9817B8373}" destId="{5997993D-AC3A-4B7D-ACF5-DCCFCAEF1BB0}" srcOrd="4" destOrd="0" parTransId="{C8C8CA1A-F5E8-476A-9F5B-40BC02B7709A}" sibTransId="{930E51C7-EB1F-4A7B-8631-559DC17A07DD}"/>
    <dgm:cxn modelId="{E7877172-A89B-45A5-A31F-DCAE2F5769B9}" type="presOf" srcId="{5FD0A6B6-31AF-4E5E-A0B2-54A9C66CC492}" destId="{58453F46-C72B-4891-9E0B-2DDB9C090D18}" srcOrd="0" destOrd="0" presId="urn:microsoft.com/office/officeart/2005/8/layout/default"/>
    <dgm:cxn modelId="{91B3CA77-F080-49BA-BD9D-A3496D86D975}" type="presOf" srcId="{18597201-8DCC-4659-B524-76F33E5EEA79}" destId="{007537CE-B553-41E0-88B9-DADD2648A287}" srcOrd="0" destOrd="0" presId="urn:microsoft.com/office/officeart/2005/8/layout/default"/>
    <dgm:cxn modelId="{24A7267A-C46E-493B-81C8-1AB45DAB2964}" type="presOf" srcId="{5997993D-AC3A-4B7D-ACF5-DCCFCAEF1BB0}" destId="{45D04627-9704-45F3-90DC-02D199D021A0}" srcOrd="0" destOrd="0" presId="urn:microsoft.com/office/officeart/2005/8/layout/default"/>
    <dgm:cxn modelId="{5B31B185-B825-4534-9447-916081FC05E4}" type="presOf" srcId="{6A89CB9D-B167-42A9-9CF6-E448BA432FB0}" destId="{F29E378A-3878-4C77-9421-673254874743}" srcOrd="0" destOrd="0" presId="urn:microsoft.com/office/officeart/2005/8/layout/default"/>
    <dgm:cxn modelId="{D6AE4A87-44CB-480F-B462-478DCE97FE06}" srcId="{D7100462-8EF6-487F-BEAC-CDF9817B8373}" destId="{5FD0A6B6-31AF-4E5E-A0B2-54A9C66CC492}" srcOrd="2" destOrd="0" parTransId="{19054DB1-100D-422C-9A91-89F62349A049}" sibTransId="{6E4A16ED-CC0C-4240-B7F6-B00A9FE13D1F}"/>
    <dgm:cxn modelId="{29E16297-D17B-406E-9E92-784ACBE54879}" type="presOf" srcId="{39E584C4-29FB-45AE-8571-3194F5D4B47C}" destId="{FC44A5D6-669A-4879-A37D-62C2AA72BDC1}" srcOrd="0" destOrd="0" presId="urn:microsoft.com/office/officeart/2005/8/layout/default"/>
    <dgm:cxn modelId="{1CBD089B-317B-4BAC-ABA9-48C1AE72B176}" type="presOf" srcId="{93530925-3994-4808-BDAC-9375F1CC8751}" destId="{2F9608D2-15CC-410E-A20F-F4BD2877630B}" srcOrd="0" destOrd="0" presId="urn:microsoft.com/office/officeart/2005/8/layout/default"/>
    <dgm:cxn modelId="{1CB663B3-23EC-430C-AC70-EBBEF5DE158A}" srcId="{D7100462-8EF6-487F-BEAC-CDF9817B8373}" destId="{93530925-3994-4808-BDAC-9375F1CC8751}" srcOrd="13" destOrd="0" parTransId="{B5C4226E-F169-4DF3-89AA-2CD1E4D149FF}" sibTransId="{4AA77E18-5936-4F06-9358-E263ADFE668D}"/>
    <dgm:cxn modelId="{20A9ECC5-8C87-41CC-AD98-CDC3CBD7EBFF}" type="presOf" srcId="{DC5592DA-6CE8-41E5-BDE3-8BA5AB913579}" destId="{8622209B-0C79-448C-89C5-5478C82D1685}" srcOrd="0" destOrd="0" presId="urn:microsoft.com/office/officeart/2005/8/layout/default"/>
    <dgm:cxn modelId="{E8DAE7CA-2047-476F-962C-159FEED26BB3}" type="presOf" srcId="{AD3EA116-938F-47EE-9C20-1D5BEEFCB11A}" destId="{587F477E-FB22-45C4-9A5F-F0D54FDFDF15}" srcOrd="0" destOrd="0" presId="urn:microsoft.com/office/officeart/2005/8/layout/default"/>
    <dgm:cxn modelId="{19D63ED0-8C9E-4F7D-9313-E38466B60EC6}" type="presOf" srcId="{2D87C940-5084-419E-BD71-AD6D956A76FA}" destId="{2992F4AA-051D-4BF9-8BD4-8352B420F9CA}" srcOrd="0" destOrd="0" presId="urn:microsoft.com/office/officeart/2005/8/layout/default"/>
    <dgm:cxn modelId="{071186D3-8051-40DF-BC59-F5134CD4524D}" type="presOf" srcId="{705B2D81-D12E-4337-84A9-9E1A91400C34}" destId="{1D15AE36-F256-40AF-BCD1-3F87C64B552A}" srcOrd="0" destOrd="0" presId="urn:microsoft.com/office/officeart/2005/8/layout/default"/>
    <dgm:cxn modelId="{4B41D2D3-7994-498A-B097-44F0ECAEDC9D}" srcId="{D7100462-8EF6-487F-BEAC-CDF9817B8373}" destId="{76C47B9D-03A0-4661-9017-D7ED9B6809BE}" srcOrd="10" destOrd="0" parTransId="{774C06F0-FC8E-4F2A-9D40-E9EFE5B62AE3}" sibTransId="{2BAF7D7A-2C0C-4384-A8FE-09D8F451A553}"/>
    <dgm:cxn modelId="{E7E9DCD8-EEB5-4CCF-A8C5-E546CB57F017}" type="presOf" srcId="{D73F6DC1-E271-4629-A172-B82AEAE83B8B}" destId="{407E751B-BA3B-4075-9FBE-2C28B9479564}" srcOrd="0" destOrd="0" presId="urn:microsoft.com/office/officeart/2005/8/layout/default"/>
    <dgm:cxn modelId="{E0167BDC-BBFB-4D83-8AAA-6A01B99B61BB}" srcId="{D7100462-8EF6-487F-BEAC-CDF9817B8373}" destId="{6A89CB9D-B167-42A9-9CF6-E448BA432FB0}" srcOrd="7" destOrd="0" parTransId="{46E100F4-F543-413E-96C8-77A67E34AFFC}" sibTransId="{C07E40B8-BBA6-43DA-99A1-71C3BCD04FFA}"/>
    <dgm:cxn modelId="{CA8BE5E0-E822-4047-A36A-BA1E275ED811}" srcId="{D7100462-8EF6-487F-BEAC-CDF9817B8373}" destId="{D73F6DC1-E271-4629-A172-B82AEAE83B8B}" srcOrd="11" destOrd="0" parTransId="{E548539E-AD82-4433-B68C-7846063E78C9}" sibTransId="{0C85F8B5-5447-49BB-BF28-77E7F43DBB65}"/>
    <dgm:cxn modelId="{30D166E2-1B55-47DF-A99F-A8EAE1892003}" srcId="{D7100462-8EF6-487F-BEAC-CDF9817B8373}" destId="{39E584C4-29FB-45AE-8571-3194F5D4B47C}" srcOrd="6" destOrd="0" parTransId="{DC151C90-6E92-437A-AA88-108051E40A0E}" sibTransId="{477E48D9-863B-4BC1-BB23-0872DD1023E5}"/>
    <dgm:cxn modelId="{23425CFC-6C5D-4572-9236-9AA36B272C1D}" srcId="{D7100462-8EF6-487F-BEAC-CDF9817B8373}" destId="{1E06A2FA-5BD5-4002-BBE8-9DEE0A153D4A}" srcOrd="8" destOrd="0" parTransId="{DF2BC2D9-E480-489E-98DA-12F797E68982}" sibTransId="{EAD58EEF-7B22-4810-BF17-F438C01EFDC0}"/>
    <dgm:cxn modelId="{35101877-4DE2-44E0-93F3-362B7C044CC9}" type="presParOf" srcId="{7C450B4B-2C89-463B-A982-C6F6AB1A4C63}" destId="{A9F34693-754D-497D-9420-AA009A33CA8E}" srcOrd="0" destOrd="0" presId="urn:microsoft.com/office/officeart/2005/8/layout/default"/>
    <dgm:cxn modelId="{49E86A4E-B837-490B-808F-09F3BC143F0F}" type="presParOf" srcId="{7C450B4B-2C89-463B-A982-C6F6AB1A4C63}" destId="{56BEDBDE-A609-4A63-96C7-0F6631240552}" srcOrd="1" destOrd="0" presId="urn:microsoft.com/office/officeart/2005/8/layout/default"/>
    <dgm:cxn modelId="{E6F634FD-131B-4D9B-AB88-B496D4E0D628}" type="presParOf" srcId="{7C450B4B-2C89-463B-A982-C6F6AB1A4C63}" destId="{587F477E-FB22-45C4-9A5F-F0D54FDFDF15}" srcOrd="2" destOrd="0" presId="urn:microsoft.com/office/officeart/2005/8/layout/default"/>
    <dgm:cxn modelId="{8B92303C-1A57-4471-8C5E-4EACA69B8E04}" type="presParOf" srcId="{7C450B4B-2C89-463B-A982-C6F6AB1A4C63}" destId="{669A4E57-D21E-4883-8AAC-0FC92E2F78AD}" srcOrd="3" destOrd="0" presId="urn:microsoft.com/office/officeart/2005/8/layout/default"/>
    <dgm:cxn modelId="{5D529072-62A2-48EB-8647-23D264885D75}" type="presParOf" srcId="{7C450B4B-2C89-463B-A982-C6F6AB1A4C63}" destId="{58453F46-C72B-4891-9E0B-2DDB9C090D18}" srcOrd="4" destOrd="0" presId="urn:microsoft.com/office/officeart/2005/8/layout/default"/>
    <dgm:cxn modelId="{84B0F4A8-34B9-4540-A6A2-E9B83AF47DCC}" type="presParOf" srcId="{7C450B4B-2C89-463B-A982-C6F6AB1A4C63}" destId="{71FBFDEA-52EE-4A54-B5D7-9AFE12FCEE2D}" srcOrd="5" destOrd="0" presId="urn:microsoft.com/office/officeart/2005/8/layout/default"/>
    <dgm:cxn modelId="{6F98198D-4BC6-4238-AE61-8619CF6C11C1}" type="presParOf" srcId="{7C450B4B-2C89-463B-A982-C6F6AB1A4C63}" destId="{8622209B-0C79-448C-89C5-5478C82D1685}" srcOrd="6" destOrd="0" presId="urn:microsoft.com/office/officeart/2005/8/layout/default"/>
    <dgm:cxn modelId="{D206863B-BAE2-4C26-B302-BEC3BB99C8B5}" type="presParOf" srcId="{7C450B4B-2C89-463B-A982-C6F6AB1A4C63}" destId="{FAB1D44D-1E7D-4FB7-A52B-5BF4D535937D}" srcOrd="7" destOrd="0" presId="urn:microsoft.com/office/officeart/2005/8/layout/default"/>
    <dgm:cxn modelId="{076C4847-D566-4B49-82D6-981CBAD6F59C}" type="presParOf" srcId="{7C450B4B-2C89-463B-A982-C6F6AB1A4C63}" destId="{45D04627-9704-45F3-90DC-02D199D021A0}" srcOrd="8" destOrd="0" presId="urn:microsoft.com/office/officeart/2005/8/layout/default"/>
    <dgm:cxn modelId="{06809145-D440-4E2B-BC6A-716D6653B620}" type="presParOf" srcId="{7C450B4B-2C89-463B-A982-C6F6AB1A4C63}" destId="{46C89E9D-9503-47BA-9097-4DD595A59C04}" srcOrd="9" destOrd="0" presId="urn:microsoft.com/office/officeart/2005/8/layout/default"/>
    <dgm:cxn modelId="{E35D33E8-F4BE-4BAA-B311-ED7A5F8A44A5}" type="presParOf" srcId="{7C450B4B-2C89-463B-A982-C6F6AB1A4C63}" destId="{2992F4AA-051D-4BF9-8BD4-8352B420F9CA}" srcOrd="10" destOrd="0" presId="urn:microsoft.com/office/officeart/2005/8/layout/default"/>
    <dgm:cxn modelId="{B18CC88A-DCB2-4FA3-B8F1-9B4934657383}" type="presParOf" srcId="{7C450B4B-2C89-463B-A982-C6F6AB1A4C63}" destId="{8549EC60-2A1D-4575-8FB8-B51C182C9AB6}" srcOrd="11" destOrd="0" presId="urn:microsoft.com/office/officeart/2005/8/layout/default"/>
    <dgm:cxn modelId="{31CBA722-FA0C-42AD-8C99-2775EACDF030}" type="presParOf" srcId="{7C450B4B-2C89-463B-A982-C6F6AB1A4C63}" destId="{FC44A5D6-669A-4879-A37D-62C2AA72BDC1}" srcOrd="12" destOrd="0" presId="urn:microsoft.com/office/officeart/2005/8/layout/default"/>
    <dgm:cxn modelId="{E9F24B42-7311-452E-B1A3-FEAE1519EC2E}" type="presParOf" srcId="{7C450B4B-2C89-463B-A982-C6F6AB1A4C63}" destId="{CAFA17C5-B649-4020-8A63-1D60FD279467}" srcOrd="13" destOrd="0" presId="urn:microsoft.com/office/officeart/2005/8/layout/default"/>
    <dgm:cxn modelId="{DDCA8F6F-9A44-438F-A505-B590C1006AD8}" type="presParOf" srcId="{7C450B4B-2C89-463B-A982-C6F6AB1A4C63}" destId="{F29E378A-3878-4C77-9421-673254874743}" srcOrd="14" destOrd="0" presId="urn:microsoft.com/office/officeart/2005/8/layout/default"/>
    <dgm:cxn modelId="{F206AB0E-DDD4-4715-9AAA-5EB4A921C7CB}" type="presParOf" srcId="{7C450B4B-2C89-463B-A982-C6F6AB1A4C63}" destId="{7C5FB5BD-3383-41A9-A95B-1A6DA28D656B}" srcOrd="15" destOrd="0" presId="urn:microsoft.com/office/officeart/2005/8/layout/default"/>
    <dgm:cxn modelId="{D1EA68C2-2C43-40B8-9DDD-5E6BC8AC9AC3}" type="presParOf" srcId="{7C450B4B-2C89-463B-A982-C6F6AB1A4C63}" destId="{EE3C7F9B-C09C-46BA-8104-0F35086836A1}" srcOrd="16" destOrd="0" presId="urn:microsoft.com/office/officeart/2005/8/layout/default"/>
    <dgm:cxn modelId="{C521BF5C-7DFC-4CA0-95E1-DC433C95C23C}" type="presParOf" srcId="{7C450B4B-2C89-463B-A982-C6F6AB1A4C63}" destId="{1FB1BE2D-3726-426D-926B-A40D58A1F834}" srcOrd="17" destOrd="0" presId="urn:microsoft.com/office/officeart/2005/8/layout/default"/>
    <dgm:cxn modelId="{6CBCE130-903C-45A2-84D6-7188077AF1B9}" type="presParOf" srcId="{7C450B4B-2C89-463B-A982-C6F6AB1A4C63}" destId="{1D15AE36-F256-40AF-BCD1-3F87C64B552A}" srcOrd="18" destOrd="0" presId="urn:microsoft.com/office/officeart/2005/8/layout/default"/>
    <dgm:cxn modelId="{EF4307DB-AE41-4820-B460-98526A619D97}" type="presParOf" srcId="{7C450B4B-2C89-463B-A982-C6F6AB1A4C63}" destId="{FB3D5E1C-5712-45C3-9B1E-2F7C4C5049BB}" srcOrd="19" destOrd="0" presId="urn:microsoft.com/office/officeart/2005/8/layout/default"/>
    <dgm:cxn modelId="{A17ABF65-A482-47EE-B885-35C068552A81}" type="presParOf" srcId="{7C450B4B-2C89-463B-A982-C6F6AB1A4C63}" destId="{57001E17-05F5-4D55-870C-CB6C739ECCD4}" srcOrd="20" destOrd="0" presId="urn:microsoft.com/office/officeart/2005/8/layout/default"/>
    <dgm:cxn modelId="{DF4D7CC3-E0D4-4AFF-ACF1-DA1ADB4E628A}" type="presParOf" srcId="{7C450B4B-2C89-463B-A982-C6F6AB1A4C63}" destId="{FB3A0FED-11EC-47B5-A775-4AAA2C4D0A4A}" srcOrd="21" destOrd="0" presId="urn:microsoft.com/office/officeart/2005/8/layout/default"/>
    <dgm:cxn modelId="{55DFED77-CAF9-4D85-AC25-868650497CFE}" type="presParOf" srcId="{7C450B4B-2C89-463B-A982-C6F6AB1A4C63}" destId="{407E751B-BA3B-4075-9FBE-2C28B9479564}" srcOrd="22" destOrd="0" presId="urn:microsoft.com/office/officeart/2005/8/layout/default"/>
    <dgm:cxn modelId="{CB9C052E-2331-4A36-BF9D-7FA6442922DF}" type="presParOf" srcId="{7C450B4B-2C89-463B-A982-C6F6AB1A4C63}" destId="{5BEE4B19-618A-40D6-872D-75BD3296CAF3}" srcOrd="23" destOrd="0" presId="urn:microsoft.com/office/officeart/2005/8/layout/default"/>
    <dgm:cxn modelId="{D046A7B3-BD90-4A35-B57D-F9CC155EFB72}" type="presParOf" srcId="{7C450B4B-2C89-463B-A982-C6F6AB1A4C63}" destId="{007537CE-B553-41E0-88B9-DADD2648A287}" srcOrd="24" destOrd="0" presId="urn:microsoft.com/office/officeart/2005/8/layout/default"/>
    <dgm:cxn modelId="{3BB96E92-8D73-453A-A445-2D3834192936}" type="presParOf" srcId="{7C450B4B-2C89-463B-A982-C6F6AB1A4C63}" destId="{F6CEDDCF-D4AA-485C-9CDF-205FCD6BF5C6}" srcOrd="25" destOrd="0" presId="urn:microsoft.com/office/officeart/2005/8/layout/default"/>
    <dgm:cxn modelId="{87702F27-6ABD-4BEC-B4FE-FE022A51B867}" type="presParOf" srcId="{7C450B4B-2C89-463B-A982-C6F6AB1A4C63}" destId="{2F9608D2-15CC-410E-A20F-F4BD2877630B}" srcOrd="2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62DAC7-0888-46EE-B389-B40725EB2D6B}">
      <dsp:nvSpPr>
        <dsp:cNvPr id="0" name=""/>
        <dsp:cNvSpPr/>
      </dsp:nvSpPr>
      <dsp:spPr>
        <a:xfrm>
          <a:off x="1706846" y="0"/>
          <a:ext cx="4714307" cy="1885723"/>
        </a:xfrm>
        <a:prstGeom prst="leftRightRibbon">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CC9643-D9B0-436B-95DB-82B7F340D657}">
      <dsp:nvSpPr>
        <dsp:cNvPr id="0" name=""/>
        <dsp:cNvSpPr/>
      </dsp:nvSpPr>
      <dsp:spPr>
        <a:xfrm>
          <a:off x="2272563" y="330001"/>
          <a:ext cx="1555721" cy="9240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7348" rIns="0" bIns="125730"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不歧視</a:t>
          </a:r>
        </a:p>
      </dsp:txBody>
      <dsp:txXfrm>
        <a:off x="2272563" y="330001"/>
        <a:ext cx="1555721" cy="924004"/>
      </dsp:txXfrm>
    </dsp:sp>
    <dsp:sp modelId="{FB1E7669-F874-44D0-9ABE-07D47AE3E889}">
      <dsp:nvSpPr>
        <dsp:cNvPr id="0" name=""/>
        <dsp:cNvSpPr/>
      </dsp:nvSpPr>
      <dsp:spPr>
        <a:xfrm>
          <a:off x="4064000" y="631717"/>
          <a:ext cx="1838579" cy="9240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7348" rIns="0" bIns="125730"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禁止歧視</a:t>
          </a:r>
        </a:p>
      </dsp:txBody>
      <dsp:txXfrm>
        <a:off x="4064000" y="631717"/>
        <a:ext cx="1838579" cy="9240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62DAC7-0888-46EE-B389-B40725EB2D6B}">
      <dsp:nvSpPr>
        <dsp:cNvPr id="0" name=""/>
        <dsp:cNvSpPr/>
      </dsp:nvSpPr>
      <dsp:spPr>
        <a:xfrm>
          <a:off x="1706846" y="0"/>
          <a:ext cx="4714307" cy="1885723"/>
        </a:xfrm>
        <a:prstGeom prst="leftRightRibbon">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CC9643-D9B0-436B-95DB-82B7F340D657}">
      <dsp:nvSpPr>
        <dsp:cNvPr id="0" name=""/>
        <dsp:cNvSpPr/>
      </dsp:nvSpPr>
      <dsp:spPr>
        <a:xfrm>
          <a:off x="2272563" y="330001"/>
          <a:ext cx="1555721" cy="9240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6680" rIns="0" bIns="114300" numCol="1" spcCol="1270" anchor="ctr" anchorCtr="0">
          <a:noAutofit/>
        </a:bodyPr>
        <a:lstStyle/>
        <a:p>
          <a:pPr marL="0" lvl="0" indent="0" algn="ctr" defTabSz="1333500">
            <a:lnSpc>
              <a:spcPct val="90000"/>
            </a:lnSpc>
            <a:spcBef>
              <a:spcPct val="0"/>
            </a:spcBef>
            <a:spcAft>
              <a:spcPct val="35000"/>
            </a:spcAft>
            <a:buNone/>
          </a:pPr>
          <a:r>
            <a:rPr lang="zh-TW" altLang="en-US" sz="3000" kern="1200" dirty="0"/>
            <a:t>形式平等</a:t>
          </a:r>
        </a:p>
      </dsp:txBody>
      <dsp:txXfrm>
        <a:off x="2272563" y="330001"/>
        <a:ext cx="1555721" cy="924004"/>
      </dsp:txXfrm>
    </dsp:sp>
    <dsp:sp modelId="{FB1E7669-F874-44D0-9ABE-07D47AE3E889}">
      <dsp:nvSpPr>
        <dsp:cNvPr id="0" name=""/>
        <dsp:cNvSpPr/>
      </dsp:nvSpPr>
      <dsp:spPr>
        <a:xfrm>
          <a:off x="4064000" y="631717"/>
          <a:ext cx="1838579" cy="9240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6680" rIns="0" bIns="114300" numCol="1" spcCol="1270" anchor="ctr" anchorCtr="0">
          <a:noAutofit/>
        </a:bodyPr>
        <a:lstStyle/>
        <a:p>
          <a:pPr marL="0" lvl="0" indent="0" algn="ctr" defTabSz="1333500">
            <a:lnSpc>
              <a:spcPct val="90000"/>
            </a:lnSpc>
            <a:spcBef>
              <a:spcPct val="0"/>
            </a:spcBef>
            <a:spcAft>
              <a:spcPct val="35000"/>
            </a:spcAft>
            <a:buNone/>
          </a:pPr>
          <a:r>
            <a:rPr lang="zh-TW" altLang="en-US" sz="3000" kern="1200" dirty="0"/>
            <a:t>實質平等</a:t>
          </a:r>
        </a:p>
      </dsp:txBody>
      <dsp:txXfrm>
        <a:off x="4064000" y="631717"/>
        <a:ext cx="1838579" cy="9240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62DAC7-0888-46EE-B389-B40725EB2D6B}">
      <dsp:nvSpPr>
        <dsp:cNvPr id="0" name=""/>
        <dsp:cNvSpPr/>
      </dsp:nvSpPr>
      <dsp:spPr>
        <a:xfrm>
          <a:off x="1706846" y="0"/>
          <a:ext cx="4714307" cy="1885723"/>
        </a:xfrm>
        <a:prstGeom prst="leftRightRibbon">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CC9643-D9B0-436B-95DB-82B7F340D657}">
      <dsp:nvSpPr>
        <dsp:cNvPr id="0" name=""/>
        <dsp:cNvSpPr/>
      </dsp:nvSpPr>
      <dsp:spPr>
        <a:xfrm>
          <a:off x="2272563" y="330001"/>
          <a:ext cx="1555721" cy="9240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6680" rIns="0" bIns="114300" numCol="1" spcCol="1270" anchor="ctr" anchorCtr="0">
          <a:noAutofit/>
        </a:bodyPr>
        <a:lstStyle/>
        <a:p>
          <a:pPr marL="0" lvl="0" indent="0" algn="ctr" defTabSz="1333500">
            <a:lnSpc>
              <a:spcPct val="90000"/>
            </a:lnSpc>
            <a:spcBef>
              <a:spcPct val="0"/>
            </a:spcBef>
            <a:spcAft>
              <a:spcPct val="35000"/>
            </a:spcAft>
            <a:buNone/>
          </a:pPr>
          <a:r>
            <a:rPr lang="zh-TW" altLang="en-US" sz="3000" kern="1200" dirty="0"/>
            <a:t>個人義務</a:t>
          </a:r>
        </a:p>
      </dsp:txBody>
      <dsp:txXfrm>
        <a:off x="2272563" y="330001"/>
        <a:ext cx="1555721" cy="924004"/>
      </dsp:txXfrm>
    </dsp:sp>
    <dsp:sp modelId="{FB1E7669-F874-44D0-9ABE-07D47AE3E889}">
      <dsp:nvSpPr>
        <dsp:cNvPr id="0" name=""/>
        <dsp:cNvSpPr/>
      </dsp:nvSpPr>
      <dsp:spPr>
        <a:xfrm>
          <a:off x="4064000" y="631717"/>
          <a:ext cx="1838579" cy="9240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6680" rIns="0" bIns="114300" numCol="1" spcCol="1270" anchor="ctr" anchorCtr="0">
          <a:noAutofit/>
        </a:bodyPr>
        <a:lstStyle/>
        <a:p>
          <a:pPr marL="0" lvl="0" indent="0" algn="ctr" defTabSz="1333500">
            <a:lnSpc>
              <a:spcPct val="90000"/>
            </a:lnSpc>
            <a:spcBef>
              <a:spcPct val="0"/>
            </a:spcBef>
            <a:spcAft>
              <a:spcPct val="35000"/>
            </a:spcAft>
            <a:buNone/>
          </a:pPr>
          <a:r>
            <a:rPr lang="zh-TW" altLang="en-US" sz="3000" kern="1200" dirty="0"/>
            <a:t>國家義務</a:t>
          </a:r>
        </a:p>
      </dsp:txBody>
      <dsp:txXfrm>
        <a:off x="4064000" y="631717"/>
        <a:ext cx="1838579" cy="9240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5242EF-E13F-4C40-8516-F1BE459D15B2}">
      <dsp:nvSpPr>
        <dsp:cNvPr id="0" name=""/>
        <dsp:cNvSpPr/>
      </dsp:nvSpPr>
      <dsp:spPr>
        <a:xfrm rot="5400000">
          <a:off x="6429925" y="-3640305"/>
          <a:ext cx="907579" cy="842027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zh-TW" altLang="en-US" sz="1600" kern="1200" dirty="0"/>
            <a:t>採獨立隔間設計，門板延伸至地面，避免視線干擾。</a:t>
          </a:r>
        </a:p>
        <a:p>
          <a:pPr marL="171450" lvl="1" indent="-171450" algn="l" defTabSz="711200">
            <a:lnSpc>
              <a:spcPct val="90000"/>
            </a:lnSpc>
            <a:spcBef>
              <a:spcPct val="0"/>
            </a:spcBef>
            <a:spcAft>
              <a:spcPct val="15000"/>
            </a:spcAft>
            <a:buChar char="•"/>
          </a:pPr>
          <a:r>
            <a:rPr lang="zh-TW" altLang="en-US" sz="1600" kern="1200" dirty="0"/>
            <a:t>良好的照明與監視系統（確保公共區域安全，避免侵犯個人隱私）。</a:t>
          </a:r>
        </a:p>
      </dsp:txBody>
      <dsp:txXfrm rot="-5400000">
        <a:off x="2673578" y="160346"/>
        <a:ext cx="8375970" cy="818971"/>
      </dsp:txXfrm>
    </dsp:sp>
    <dsp:sp modelId="{5F2484E8-7B12-4823-8535-D38A6ABD7D40}">
      <dsp:nvSpPr>
        <dsp:cNvPr id="0" name=""/>
        <dsp:cNvSpPr/>
      </dsp:nvSpPr>
      <dsp:spPr>
        <a:xfrm>
          <a:off x="135527" y="2594"/>
          <a:ext cx="2538050" cy="11344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t>隱私性與安全性</a:t>
          </a:r>
          <a:endParaRPr lang="zh-TW" altLang="en-US" sz="1800" kern="1200" dirty="0"/>
        </a:p>
      </dsp:txBody>
      <dsp:txXfrm>
        <a:off x="190907" y="57974"/>
        <a:ext cx="2427290" cy="1023714"/>
      </dsp:txXfrm>
    </dsp:sp>
    <dsp:sp modelId="{83ABD215-04D8-45A3-A757-E3C141C82DB4}">
      <dsp:nvSpPr>
        <dsp:cNvPr id="0" name=""/>
        <dsp:cNvSpPr/>
      </dsp:nvSpPr>
      <dsp:spPr>
        <a:xfrm rot="5400000">
          <a:off x="6429925" y="-2449106"/>
          <a:ext cx="907579" cy="842027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zh-TW" altLang="en-US" sz="1600" kern="1200" dirty="0"/>
            <a:t>設置無障礙空間，符合身心障礙者使用標準。</a:t>
          </a:r>
        </a:p>
        <a:p>
          <a:pPr marL="171450" lvl="1" indent="-171450" algn="l" defTabSz="711200">
            <a:lnSpc>
              <a:spcPct val="90000"/>
            </a:lnSpc>
            <a:spcBef>
              <a:spcPct val="0"/>
            </a:spcBef>
            <a:spcAft>
              <a:spcPct val="15000"/>
            </a:spcAft>
            <a:buChar char="•"/>
          </a:pPr>
          <a:r>
            <a:rPr lang="zh-TW" altLang="en-US" sz="1600" kern="1200"/>
            <a:t>具備緊急求救鈴，提高使用者安全感。</a:t>
          </a:r>
          <a:endParaRPr lang="zh-TW" altLang="en-US" sz="1600" kern="1200" dirty="0"/>
        </a:p>
        <a:p>
          <a:pPr marL="171450" lvl="1" indent="-171450" algn="l" defTabSz="711200">
            <a:lnSpc>
              <a:spcPct val="90000"/>
            </a:lnSpc>
            <a:spcBef>
              <a:spcPct val="0"/>
            </a:spcBef>
            <a:spcAft>
              <a:spcPct val="15000"/>
            </a:spcAft>
            <a:buChar char="•"/>
          </a:pPr>
          <a:r>
            <a:rPr lang="zh-TW" altLang="en-US" sz="1600" kern="1200"/>
            <a:t>親子友善設施，如尿布檯、兒童馬桶、兒童洗手台等。</a:t>
          </a:r>
          <a:endParaRPr lang="zh-TW" altLang="en-US" sz="1600" kern="1200" dirty="0"/>
        </a:p>
      </dsp:txBody>
      <dsp:txXfrm rot="-5400000">
        <a:off x="2673578" y="1351545"/>
        <a:ext cx="8375970" cy="818971"/>
      </dsp:txXfrm>
    </dsp:sp>
    <dsp:sp modelId="{BC61E5EB-08A4-4547-9620-8DEF788D4BFA}">
      <dsp:nvSpPr>
        <dsp:cNvPr id="0" name=""/>
        <dsp:cNvSpPr/>
      </dsp:nvSpPr>
      <dsp:spPr>
        <a:xfrm>
          <a:off x="135527" y="1193792"/>
          <a:ext cx="2538050" cy="11344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t>設備與無障礙設計</a:t>
          </a:r>
          <a:endParaRPr lang="zh-TW" altLang="en-US" sz="1800" kern="1200" dirty="0"/>
        </a:p>
      </dsp:txBody>
      <dsp:txXfrm>
        <a:off x="190907" y="1249172"/>
        <a:ext cx="2427290" cy="1023714"/>
      </dsp:txXfrm>
    </dsp:sp>
    <dsp:sp modelId="{518C520A-C455-4975-AB0B-365EA15FD73C}">
      <dsp:nvSpPr>
        <dsp:cNvPr id="0" name=""/>
        <dsp:cNvSpPr/>
      </dsp:nvSpPr>
      <dsp:spPr>
        <a:xfrm rot="5400000">
          <a:off x="6429925" y="-1257908"/>
          <a:ext cx="907579" cy="842027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zh-TW" altLang="en-US" sz="1600" kern="1200"/>
            <a:t>使用「</a:t>
          </a:r>
          <a:r>
            <a:rPr lang="zh-TW" altLang="en-US" sz="1600" b="1" kern="1200"/>
            <a:t>洗手間（</a:t>
          </a:r>
          <a:r>
            <a:rPr lang="en-US" altLang="zh-TW" sz="1600" b="1" kern="1200"/>
            <a:t>Restroom</a:t>
          </a:r>
          <a:r>
            <a:rPr lang="zh-TW" altLang="en-US" sz="1600" b="1" kern="1200"/>
            <a:t>）</a:t>
          </a:r>
          <a:r>
            <a:rPr lang="zh-TW" altLang="en-US" sz="1600" kern="1200"/>
            <a:t>」或「</a:t>
          </a:r>
          <a:r>
            <a:rPr lang="en-US" altLang="zh-TW" sz="1600" b="1" kern="1200"/>
            <a:t>All-Gender Restroom</a:t>
          </a:r>
          <a:r>
            <a:rPr lang="zh-TW" altLang="en-US" sz="1600" kern="1200"/>
            <a:t>」，避免性別刻板印象。</a:t>
          </a:r>
          <a:endParaRPr lang="zh-TW" altLang="en-US" sz="1600" kern="1200" dirty="0"/>
        </a:p>
        <a:p>
          <a:pPr marL="171450" lvl="1" indent="-171450" algn="l" defTabSz="711200">
            <a:lnSpc>
              <a:spcPct val="90000"/>
            </a:lnSpc>
            <a:spcBef>
              <a:spcPct val="0"/>
            </a:spcBef>
            <a:spcAft>
              <a:spcPct val="15000"/>
            </a:spcAft>
            <a:buChar char="•"/>
          </a:pPr>
          <a:r>
            <a:rPr lang="zh-TW" altLang="en-US" sz="1600" kern="1200"/>
            <a:t>標誌清楚易懂，避免使用傳統的男女圖像，改採中性或象徵性圖示。</a:t>
          </a:r>
          <a:endParaRPr lang="zh-TW" altLang="en-US" sz="1600" kern="1200" dirty="0"/>
        </a:p>
        <a:p>
          <a:pPr marL="171450" lvl="1" indent="-171450" algn="l" defTabSz="711200">
            <a:lnSpc>
              <a:spcPct val="90000"/>
            </a:lnSpc>
            <a:spcBef>
              <a:spcPct val="0"/>
            </a:spcBef>
            <a:spcAft>
              <a:spcPct val="15000"/>
            </a:spcAft>
            <a:buChar char="•"/>
          </a:pPr>
          <a:r>
            <a:rPr lang="zh-TW" altLang="en-US" sz="1600" kern="1200"/>
            <a:t>設立明確的指引標示，確保使用者能輕鬆找到廁所位置。</a:t>
          </a:r>
          <a:endParaRPr lang="zh-TW" altLang="en-US" sz="1600" kern="1200" dirty="0"/>
        </a:p>
      </dsp:txBody>
      <dsp:txXfrm rot="-5400000">
        <a:off x="2673578" y="2542743"/>
        <a:ext cx="8375970" cy="818971"/>
      </dsp:txXfrm>
    </dsp:sp>
    <dsp:sp modelId="{F871C98D-8682-4D9C-B7C3-86E952AC21AF}">
      <dsp:nvSpPr>
        <dsp:cNvPr id="0" name=""/>
        <dsp:cNvSpPr/>
      </dsp:nvSpPr>
      <dsp:spPr>
        <a:xfrm>
          <a:off x="135527" y="2384991"/>
          <a:ext cx="2538050" cy="11344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t>標誌與指引設計</a:t>
          </a:r>
          <a:endParaRPr lang="zh-TW" altLang="en-US" sz="1800" kern="1200" dirty="0"/>
        </a:p>
      </dsp:txBody>
      <dsp:txXfrm>
        <a:off x="190907" y="2440371"/>
        <a:ext cx="2427290" cy="1023714"/>
      </dsp:txXfrm>
    </dsp:sp>
    <dsp:sp modelId="{A4696CB9-5177-4B02-8D90-D09AA9AC52AF}">
      <dsp:nvSpPr>
        <dsp:cNvPr id="0" name=""/>
        <dsp:cNvSpPr/>
      </dsp:nvSpPr>
      <dsp:spPr>
        <a:xfrm rot="5400000">
          <a:off x="6429925" y="-66710"/>
          <a:ext cx="907579" cy="842027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zh-TW" altLang="en-US" sz="1600" kern="1200"/>
            <a:t>加強日常清潔，確保環境衛生與良好使用體驗。</a:t>
          </a:r>
          <a:endParaRPr lang="zh-TW" altLang="en-US" sz="1600" kern="1200" dirty="0"/>
        </a:p>
        <a:p>
          <a:pPr marL="171450" lvl="1" indent="-171450" algn="l" defTabSz="711200">
            <a:lnSpc>
              <a:spcPct val="90000"/>
            </a:lnSpc>
            <a:spcBef>
              <a:spcPct val="0"/>
            </a:spcBef>
            <a:spcAft>
              <a:spcPct val="15000"/>
            </a:spcAft>
            <a:buChar char="•"/>
          </a:pPr>
          <a:r>
            <a:rPr lang="zh-TW" altLang="en-US" sz="1600" kern="1200"/>
            <a:t>定期檢查設施設備，如水龍頭、門鎖、求救鈴等功能是否正常。</a:t>
          </a:r>
          <a:endParaRPr lang="zh-TW" altLang="en-US" sz="1600" kern="1200" dirty="0"/>
        </a:p>
      </dsp:txBody>
      <dsp:txXfrm rot="-5400000">
        <a:off x="2673578" y="3733941"/>
        <a:ext cx="8375970" cy="818971"/>
      </dsp:txXfrm>
    </dsp:sp>
    <dsp:sp modelId="{C7DD005F-19FC-4973-81AF-E19D846108A2}">
      <dsp:nvSpPr>
        <dsp:cNvPr id="0" name=""/>
        <dsp:cNvSpPr/>
      </dsp:nvSpPr>
      <dsp:spPr>
        <a:xfrm>
          <a:off x="135527" y="3576189"/>
          <a:ext cx="2538050" cy="11344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t>清潔與維護</a:t>
          </a:r>
          <a:endParaRPr lang="zh-TW" altLang="en-US" sz="1800" kern="1200" dirty="0"/>
        </a:p>
      </dsp:txBody>
      <dsp:txXfrm>
        <a:off x="190907" y="3631569"/>
        <a:ext cx="2427290" cy="1023714"/>
      </dsp:txXfrm>
    </dsp:sp>
    <dsp:sp modelId="{831C3926-87F9-41D7-BC8C-99866F799539}">
      <dsp:nvSpPr>
        <dsp:cNvPr id="0" name=""/>
        <dsp:cNvSpPr/>
      </dsp:nvSpPr>
      <dsp:spPr>
        <a:xfrm rot="5400000">
          <a:off x="6429925" y="1124487"/>
          <a:ext cx="907579" cy="842027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zh-TW" altLang="en-US" sz="1600" kern="1200" dirty="0"/>
            <a:t>可設置於學校、政府機關、交通場站（捷運、高鐵）、商場等公共場所。</a:t>
          </a:r>
        </a:p>
        <a:p>
          <a:pPr marL="171450" lvl="1" indent="-171450" algn="l" defTabSz="711200">
            <a:lnSpc>
              <a:spcPct val="90000"/>
            </a:lnSpc>
            <a:spcBef>
              <a:spcPct val="0"/>
            </a:spcBef>
            <a:spcAft>
              <a:spcPct val="15000"/>
            </a:spcAft>
            <a:buFont typeface="Arial" panose="020B0604020202020204" pitchFamily="34" charset="0"/>
            <a:buChar char="•"/>
          </a:pPr>
          <a:r>
            <a:rPr lang="zh-TW" altLang="en-US" sz="1600" kern="1200" dirty="0"/>
            <a:t>可考慮與無障礙廁所或親子廁所合併設置，提高空間利用率。</a:t>
          </a:r>
        </a:p>
      </dsp:txBody>
      <dsp:txXfrm rot="-5400000">
        <a:off x="2673578" y="4925138"/>
        <a:ext cx="8375970" cy="818971"/>
      </dsp:txXfrm>
    </dsp:sp>
    <dsp:sp modelId="{C59E58BD-BB88-47EB-BAD6-7E44AF5F2A30}">
      <dsp:nvSpPr>
        <dsp:cNvPr id="0" name=""/>
        <dsp:cNvSpPr/>
      </dsp:nvSpPr>
      <dsp:spPr>
        <a:xfrm>
          <a:off x="135527" y="4767387"/>
          <a:ext cx="2538050" cy="11344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t>空間規劃與適用場域</a:t>
          </a:r>
          <a:endParaRPr lang="zh-TW" altLang="en-US" sz="1800" kern="1200" dirty="0"/>
        </a:p>
      </dsp:txBody>
      <dsp:txXfrm>
        <a:off x="190907" y="4822767"/>
        <a:ext cx="2427290" cy="10237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5242EF-E13F-4C40-8516-F1BE459D15B2}">
      <dsp:nvSpPr>
        <dsp:cNvPr id="0" name=""/>
        <dsp:cNvSpPr/>
      </dsp:nvSpPr>
      <dsp:spPr>
        <a:xfrm rot="5400000">
          <a:off x="6472879" y="-3694242"/>
          <a:ext cx="821672" cy="842027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zh-TW" altLang="en-US" sz="1800" kern="1200" dirty="0">
              <a:latin typeface="+mn-ea"/>
              <a:ea typeface="+mn-ea"/>
            </a:rPr>
            <a:t>專供男性或女性使用之廁所</a:t>
          </a:r>
        </a:p>
      </dsp:txBody>
      <dsp:txXfrm rot="-5400000">
        <a:off x="2673579" y="145169"/>
        <a:ext cx="8380163" cy="741450"/>
      </dsp:txXfrm>
    </dsp:sp>
    <dsp:sp modelId="{5F2484E8-7B12-4823-8535-D38A6ABD7D40}">
      <dsp:nvSpPr>
        <dsp:cNvPr id="0" name=""/>
        <dsp:cNvSpPr/>
      </dsp:nvSpPr>
      <dsp:spPr>
        <a:xfrm>
          <a:off x="135527" y="2349"/>
          <a:ext cx="2538050" cy="102709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mn-ea"/>
              <a:ea typeface="+mn-ea"/>
            </a:rPr>
            <a:t>男廁、女廁</a:t>
          </a:r>
        </a:p>
      </dsp:txBody>
      <dsp:txXfrm>
        <a:off x="185665" y="52487"/>
        <a:ext cx="2437774" cy="926815"/>
      </dsp:txXfrm>
    </dsp:sp>
    <dsp:sp modelId="{83ABD215-04D8-45A3-A757-E3C141C82DB4}">
      <dsp:nvSpPr>
        <dsp:cNvPr id="0" name=""/>
        <dsp:cNvSpPr/>
      </dsp:nvSpPr>
      <dsp:spPr>
        <a:xfrm rot="5400000">
          <a:off x="6472879" y="-2615796"/>
          <a:ext cx="821672" cy="8420274"/>
        </a:xfrm>
        <a:prstGeom prst="round2SameRect">
          <a:avLst/>
        </a:prstGeom>
        <a:solidFill>
          <a:schemeClr val="accent2">
            <a:tint val="40000"/>
            <a:alpha val="90000"/>
            <a:hueOff val="-212306"/>
            <a:satOff val="-18836"/>
            <a:lumOff val="-192"/>
            <a:alphaOff val="0"/>
          </a:schemeClr>
        </a:solidFill>
        <a:ln w="12700" cap="flat" cmpd="sng" algn="ctr">
          <a:solidFill>
            <a:schemeClr val="accent2">
              <a:tint val="40000"/>
              <a:alpha val="90000"/>
              <a:hueOff val="-212306"/>
              <a:satOff val="-18836"/>
              <a:lumOff val="-1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zh-TW" altLang="en-US" sz="1800" kern="1200" dirty="0">
              <a:latin typeface="+mn-ea"/>
              <a:ea typeface="+mn-ea"/>
            </a:rPr>
            <a:t>符合</a:t>
          </a:r>
          <a:r>
            <a:rPr lang="en-US" altLang="zh-TW" sz="1800" kern="1200" dirty="0">
              <a:latin typeface="+mn-ea"/>
              <a:ea typeface="+mn-ea"/>
            </a:rPr>
            <a:t>《</a:t>
          </a:r>
          <a:r>
            <a:rPr lang="zh-TW" altLang="en-US" sz="1800" kern="1200" dirty="0">
              <a:latin typeface="+mn-ea"/>
              <a:ea typeface="+mn-ea"/>
            </a:rPr>
            <a:t>建築物無 障礙設施設計規範</a:t>
          </a:r>
          <a:r>
            <a:rPr lang="en-US" altLang="zh-TW" sz="1800" kern="1200" dirty="0">
              <a:latin typeface="+mn-ea"/>
              <a:ea typeface="+mn-ea"/>
            </a:rPr>
            <a:t>》</a:t>
          </a:r>
          <a:r>
            <a:rPr lang="zh-TW" altLang="en-US" sz="1800" kern="1200" dirty="0">
              <a:latin typeface="+mn-ea"/>
              <a:ea typeface="+mn-ea"/>
            </a:rPr>
            <a:t>之獨立無障礙廁所</a:t>
          </a:r>
        </a:p>
      </dsp:txBody>
      <dsp:txXfrm rot="-5400000">
        <a:off x="2673579" y="1223615"/>
        <a:ext cx="8380163" cy="741450"/>
      </dsp:txXfrm>
    </dsp:sp>
    <dsp:sp modelId="{BC61E5EB-08A4-4547-9620-8DEF788D4BFA}">
      <dsp:nvSpPr>
        <dsp:cNvPr id="0" name=""/>
        <dsp:cNvSpPr/>
      </dsp:nvSpPr>
      <dsp:spPr>
        <a:xfrm>
          <a:off x="135527" y="1080794"/>
          <a:ext cx="2538050" cy="1027091"/>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mn-ea"/>
              <a:ea typeface="+mn-ea"/>
            </a:rPr>
            <a:t>無障礙廁所</a:t>
          </a:r>
        </a:p>
      </dsp:txBody>
      <dsp:txXfrm>
        <a:off x="185665" y="1130932"/>
        <a:ext cx="2437774" cy="926815"/>
      </dsp:txXfrm>
    </dsp:sp>
    <dsp:sp modelId="{518C520A-C455-4975-AB0B-365EA15FD73C}">
      <dsp:nvSpPr>
        <dsp:cNvPr id="0" name=""/>
        <dsp:cNvSpPr/>
      </dsp:nvSpPr>
      <dsp:spPr>
        <a:xfrm rot="5400000">
          <a:off x="6472879" y="-1537351"/>
          <a:ext cx="821672" cy="8420274"/>
        </a:xfrm>
        <a:prstGeom prst="round2Same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zh-TW" altLang="en-US" sz="1800" kern="1200" dirty="0">
              <a:latin typeface="+mn-ea"/>
              <a:ea typeface="+mn-ea"/>
            </a:rPr>
            <a:t>符合</a:t>
          </a:r>
          <a:r>
            <a:rPr lang="en-US" altLang="zh-TW" sz="1800" kern="1200" dirty="0">
              <a:latin typeface="+mn-ea"/>
              <a:ea typeface="+mn-ea"/>
            </a:rPr>
            <a:t>《</a:t>
          </a:r>
          <a:r>
            <a:rPr lang="zh-TW" altLang="en-US" sz="1800" kern="1200" dirty="0">
              <a:latin typeface="+mn-ea"/>
              <a:ea typeface="+mn-ea"/>
            </a:rPr>
            <a:t>公共場所親 子廁所盥洗室設置辦法</a:t>
          </a:r>
          <a:r>
            <a:rPr lang="en-US" altLang="zh-TW" sz="1800" kern="1200" dirty="0">
              <a:latin typeface="+mn-ea"/>
              <a:ea typeface="+mn-ea"/>
            </a:rPr>
            <a:t>》</a:t>
          </a:r>
          <a:r>
            <a:rPr lang="zh-TW" altLang="en-US" sz="1800" kern="1200" dirty="0">
              <a:latin typeface="+mn-ea"/>
              <a:ea typeface="+mn-ea"/>
            </a:rPr>
            <a:t>之獨立親子廁所</a:t>
          </a:r>
        </a:p>
      </dsp:txBody>
      <dsp:txXfrm rot="-5400000">
        <a:off x="2673579" y="2302060"/>
        <a:ext cx="8380163" cy="741450"/>
      </dsp:txXfrm>
    </dsp:sp>
    <dsp:sp modelId="{F871C98D-8682-4D9C-B7C3-86E952AC21AF}">
      <dsp:nvSpPr>
        <dsp:cNvPr id="0" name=""/>
        <dsp:cNvSpPr/>
      </dsp:nvSpPr>
      <dsp:spPr>
        <a:xfrm>
          <a:off x="135527" y="2159240"/>
          <a:ext cx="2538050" cy="1027091"/>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mn-ea"/>
              <a:ea typeface="+mn-ea"/>
            </a:rPr>
            <a:t>親子廁所</a:t>
          </a:r>
        </a:p>
      </dsp:txBody>
      <dsp:txXfrm>
        <a:off x="185665" y="2209378"/>
        <a:ext cx="2437774" cy="926815"/>
      </dsp:txXfrm>
    </dsp:sp>
    <dsp:sp modelId="{A4696CB9-5177-4B02-8D90-D09AA9AC52AF}">
      <dsp:nvSpPr>
        <dsp:cNvPr id="0" name=""/>
        <dsp:cNvSpPr/>
      </dsp:nvSpPr>
      <dsp:spPr>
        <a:xfrm rot="5400000">
          <a:off x="6472879" y="-458905"/>
          <a:ext cx="821672" cy="8420274"/>
        </a:xfrm>
        <a:prstGeom prst="round2SameRect">
          <a:avLst/>
        </a:prstGeom>
        <a:solidFill>
          <a:schemeClr val="accent2">
            <a:tint val="40000"/>
            <a:alpha val="90000"/>
            <a:hueOff val="-636919"/>
            <a:satOff val="-56510"/>
            <a:lumOff val="-577"/>
            <a:alphaOff val="0"/>
          </a:schemeClr>
        </a:solidFill>
        <a:ln w="12700" cap="flat" cmpd="sng" algn="ctr">
          <a:solidFill>
            <a:schemeClr val="accent2">
              <a:tint val="40000"/>
              <a:alpha val="90000"/>
              <a:hueOff val="-636919"/>
              <a:satOff val="-56510"/>
              <a:lumOff val="-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zh-TW" altLang="en-US" sz="1800" kern="1200" dirty="0">
              <a:latin typeface="+mn-ea"/>
              <a:ea typeface="+mn-ea"/>
            </a:rPr>
            <a:t>不分性別皆可 使用之公廁，且如廁便器皆有獨立廁間（含小便斗），使用 者不分性別共用洗手設施。 </a:t>
          </a:r>
        </a:p>
      </dsp:txBody>
      <dsp:txXfrm rot="-5400000">
        <a:off x="2673579" y="3380506"/>
        <a:ext cx="8380163" cy="741450"/>
      </dsp:txXfrm>
    </dsp:sp>
    <dsp:sp modelId="{C7DD005F-19FC-4973-81AF-E19D846108A2}">
      <dsp:nvSpPr>
        <dsp:cNvPr id="0" name=""/>
        <dsp:cNvSpPr/>
      </dsp:nvSpPr>
      <dsp:spPr>
        <a:xfrm>
          <a:off x="135527" y="3237686"/>
          <a:ext cx="2538050" cy="1027091"/>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mn-ea"/>
              <a:ea typeface="+mn-ea"/>
            </a:rPr>
            <a:t>性別友善廁所</a:t>
          </a:r>
        </a:p>
      </dsp:txBody>
      <dsp:txXfrm>
        <a:off x="185665" y="3287824"/>
        <a:ext cx="2437774" cy="926815"/>
      </dsp:txXfrm>
    </dsp:sp>
    <dsp:sp modelId="{831C3926-87F9-41D7-BC8C-99866F799539}">
      <dsp:nvSpPr>
        <dsp:cNvPr id="0" name=""/>
        <dsp:cNvSpPr/>
      </dsp:nvSpPr>
      <dsp:spPr>
        <a:xfrm rot="5400000">
          <a:off x="6472879" y="619540"/>
          <a:ext cx="821672" cy="8420274"/>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zh-TW" altLang="en-US" sz="1800" kern="1200" dirty="0">
              <a:latin typeface="+mn-ea"/>
              <a:ea typeface="+mn-ea"/>
            </a:rPr>
            <a:t>不分性別皆可使 用之獨立廁所，廁所內含洗手 設施（如星巴克或較小之餐廳 設置之公廁）。</a:t>
          </a:r>
        </a:p>
      </dsp:txBody>
      <dsp:txXfrm rot="-5400000">
        <a:off x="2673579" y="4458952"/>
        <a:ext cx="8380163" cy="741450"/>
      </dsp:txXfrm>
    </dsp:sp>
    <dsp:sp modelId="{C59E58BD-BB88-47EB-BAD6-7E44AF5F2A30}">
      <dsp:nvSpPr>
        <dsp:cNvPr id="0" name=""/>
        <dsp:cNvSpPr/>
      </dsp:nvSpPr>
      <dsp:spPr>
        <a:xfrm>
          <a:off x="135527" y="4316131"/>
          <a:ext cx="2538050" cy="1027091"/>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mn-ea"/>
              <a:ea typeface="+mn-ea"/>
            </a:rPr>
            <a:t>無性別廁所</a:t>
          </a:r>
        </a:p>
      </dsp:txBody>
      <dsp:txXfrm>
        <a:off x="185665" y="4366269"/>
        <a:ext cx="2437774" cy="9268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34693-754D-497D-9420-AA009A33CA8E}">
      <dsp:nvSpPr>
        <dsp:cNvPr id="0" name=""/>
        <dsp:cNvSpPr/>
      </dsp:nvSpPr>
      <dsp:spPr>
        <a:xfrm>
          <a:off x="1050347" y="1370"/>
          <a:ext cx="2005898" cy="120353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南投縣政府相關機關</a:t>
          </a:r>
        </a:p>
      </dsp:txBody>
      <dsp:txXfrm>
        <a:off x="1050347" y="1370"/>
        <a:ext cx="2005898" cy="1203539"/>
      </dsp:txXfrm>
    </dsp:sp>
    <dsp:sp modelId="{587F477E-FB22-45C4-9A5F-F0D54FDFDF15}">
      <dsp:nvSpPr>
        <dsp:cNvPr id="0" name=""/>
        <dsp:cNvSpPr/>
      </dsp:nvSpPr>
      <dsp:spPr>
        <a:xfrm>
          <a:off x="3256835" y="1370"/>
          <a:ext cx="2005898" cy="1203539"/>
        </a:xfrm>
        <a:prstGeom prst="rect">
          <a:avLst/>
        </a:prstGeom>
        <a:solidFill>
          <a:schemeClr val="accent5">
            <a:hueOff val="-565642"/>
            <a:satOff val="-787"/>
            <a:lumOff val="-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車埕遊客中心</a:t>
          </a:r>
        </a:p>
      </dsp:txBody>
      <dsp:txXfrm>
        <a:off x="3256835" y="1370"/>
        <a:ext cx="2005898" cy="1203539"/>
      </dsp:txXfrm>
    </dsp:sp>
    <dsp:sp modelId="{58453F46-C72B-4891-9E0B-2DDB9C090D18}">
      <dsp:nvSpPr>
        <dsp:cNvPr id="0" name=""/>
        <dsp:cNvSpPr/>
      </dsp:nvSpPr>
      <dsp:spPr>
        <a:xfrm>
          <a:off x="5463323" y="1370"/>
          <a:ext cx="2005898" cy="1203539"/>
        </a:xfrm>
        <a:prstGeom prst="rect">
          <a:avLst/>
        </a:prstGeom>
        <a:solidFill>
          <a:schemeClr val="accent5">
            <a:hueOff val="-1131284"/>
            <a:satOff val="-1574"/>
            <a:lumOff val="-6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松柏嶺受天宮</a:t>
          </a:r>
        </a:p>
      </dsp:txBody>
      <dsp:txXfrm>
        <a:off x="5463323" y="1370"/>
        <a:ext cx="2005898" cy="1203539"/>
      </dsp:txXfrm>
    </dsp:sp>
    <dsp:sp modelId="{8622209B-0C79-448C-89C5-5478C82D1685}">
      <dsp:nvSpPr>
        <dsp:cNvPr id="0" name=""/>
        <dsp:cNvSpPr/>
      </dsp:nvSpPr>
      <dsp:spPr>
        <a:xfrm>
          <a:off x="7669812" y="1370"/>
          <a:ext cx="2005898" cy="1203539"/>
        </a:xfrm>
        <a:prstGeom prst="rect">
          <a:avLst/>
        </a:prstGeom>
        <a:solidFill>
          <a:schemeClr val="accent5">
            <a:hueOff val="-1696926"/>
            <a:satOff val="-2360"/>
            <a:lumOff val="-9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紫南宮</a:t>
          </a:r>
        </a:p>
      </dsp:txBody>
      <dsp:txXfrm>
        <a:off x="7669812" y="1370"/>
        <a:ext cx="2005898" cy="1203539"/>
      </dsp:txXfrm>
    </dsp:sp>
    <dsp:sp modelId="{45D04627-9704-45F3-90DC-02D199D021A0}">
      <dsp:nvSpPr>
        <dsp:cNvPr id="0" name=""/>
        <dsp:cNvSpPr/>
      </dsp:nvSpPr>
      <dsp:spPr>
        <a:xfrm>
          <a:off x="1050347" y="1405499"/>
          <a:ext cx="2005898" cy="1203539"/>
        </a:xfrm>
        <a:prstGeom prst="rect">
          <a:avLst/>
        </a:prstGeom>
        <a:solidFill>
          <a:schemeClr val="accent5">
            <a:hueOff val="-2262568"/>
            <a:satOff val="-3147"/>
            <a:lumOff val="-12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公益研究發展中心</a:t>
          </a:r>
        </a:p>
      </dsp:txBody>
      <dsp:txXfrm>
        <a:off x="1050347" y="1405499"/>
        <a:ext cx="2005898" cy="1203539"/>
      </dsp:txXfrm>
    </dsp:sp>
    <dsp:sp modelId="{2992F4AA-051D-4BF9-8BD4-8352B420F9CA}">
      <dsp:nvSpPr>
        <dsp:cNvPr id="0" name=""/>
        <dsp:cNvSpPr/>
      </dsp:nvSpPr>
      <dsp:spPr>
        <a:xfrm>
          <a:off x="3256835" y="1405499"/>
          <a:ext cx="2005898" cy="1203539"/>
        </a:xfrm>
        <a:prstGeom prst="rect">
          <a:avLst/>
        </a:prstGeom>
        <a:solidFill>
          <a:schemeClr val="accent5">
            <a:hueOff val="-2828210"/>
            <a:satOff val="-3934"/>
            <a:lumOff val="-15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佑民醫院</a:t>
          </a:r>
        </a:p>
      </dsp:txBody>
      <dsp:txXfrm>
        <a:off x="3256835" y="1405499"/>
        <a:ext cx="2005898" cy="1203539"/>
      </dsp:txXfrm>
    </dsp:sp>
    <dsp:sp modelId="{FC44A5D6-669A-4879-A37D-62C2AA72BDC1}">
      <dsp:nvSpPr>
        <dsp:cNvPr id="0" name=""/>
        <dsp:cNvSpPr/>
      </dsp:nvSpPr>
      <dsp:spPr>
        <a:xfrm>
          <a:off x="5463323" y="1405499"/>
          <a:ext cx="2005898" cy="1203539"/>
        </a:xfrm>
        <a:prstGeom prst="rect">
          <a:avLst/>
        </a:prstGeom>
        <a:solidFill>
          <a:schemeClr val="accent5">
            <a:hueOff val="-3393851"/>
            <a:satOff val="-4721"/>
            <a:lumOff val="-18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統一超商</a:t>
          </a:r>
        </a:p>
      </dsp:txBody>
      <dsp:txXfrm>
        <a:off x="5463323" y="1405499"/>
        <a:ext cx="2005898" cy="1203539"/>
      </dsp:txXfrm>
    </dsp:sp>
    <dsp:sp modelId="{F29E378A-3878-4C77-9421-673254874743}">
      <dsp:nvSpPr>
        <dsp:cNvPr id="0" name=""/>
        <dsp:cNvSpPr/>
      </dsp:nvSpPr>
      <dsp:spPr>
        <a:xfrm>
          <a:off x="7669812" y="1405499"/>
          <a:ext cx="2005898" cy="1203539"/>
        </a:xfrm>
        <a:prstGeom prst="rect">
          <a:avLst/>
        </a:prstGeom>
        <a:solidFill>
          <a:schemeClr val="accent5">
            <a:hueOff val="-3959493"/>
            <a:satOff val="-5507"/>
            <a:lumOff val="-21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萊爾富</a:t>
          </a:r>
        </a:p>
      </dsp:txBody>
      <dsp:txXfrm>
        <a:off x="7669812" y="1405499"/>
        <a:ext cx="2005898" cy="1203539"/>
      </dsp:txXfrm>
    </dsp:sp>
    <dsp:sp modelId="{EE3C7F9B-C09C-46BA-8104-0F35086836A1}">
      <dsp:nvSpPr>
        <dsp:cNvPr id="0" name=""/>
        <dsp:cNvSpPr/>
      </dsp:nvSpPr>
      <dsp:spPr>
        <a:xfrm>
          <a:off x="1050347" y="2809628"/>
          <a:ext cx="2005898" cy="1203539"/>
        </a:xfrm>
        <a:prstGeom prst="rect">
          <a:avLst/>
        </a:prstGeom>
        <a:solidFill>
          <a:schemeClr val="accent5">
            <a:hueOff val="-4525135"/>
            <a:satOff val="-6294"/>
            <a:lumOff val="-24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全家</a:t>
          </a:r>
        </a:p>
      </dsp:txBody>
      <dsp:txXfrm>
        <a:off x="1050347" y="2809628"/>
        <a:ext cx="2005898" cy="1203539"/>
      </dsp:txXfrm>
    </dsp:sp>
    <dsp:sp modelId="{1D15AE36-F256-40AF-BCD1-3F87C64B552A}">
      <dsp:nvSpPr>
        <dsp:cNvPr id="0" name=""/>
        <dsp:cNvSpPr/>
      </dsp:nvSpPr>
      <dsp:spPr>
        <a:xfrm>
          <a:off x="3256835" y="2809628"/>
          <a:ext cx="2005898" cy="1203539"/>
        </a:xfrm>
        <a:prstGeom prst="rect">
          <a:avLst/>
        </a:prstGeom>
        <a:solidFill>
          <a:schemeClr val="accent5">
            <a:hueOff val="-5090777"/>
            <a:satOff val="-7081"/>
            <a:lumOff val="-27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中油</a:t>
          </a:r>
        </a:p>
      </dsp:txBody>
      <dsp:txXfrm>
        <a:off x="3256835" y="2809628"/>
        <a:ext cx="2005898" cy="1203539"/>
      </dsp:txXfrm>
    </dsp:sp>
    <dsp:sp modelId="{57001E17-05F5-4D55-870C-CB6C739ECCD4}">
      <dsp:nvSpPr>
        <dsp:cNvPr id="0" name=""/>
        <dsp:cNvSpPr/>
      </dsp:nvSpPr>
      <dsp:spPr>
        <a:xfrm>
          <a:off x="5463323" y="2809628"/>
          <a:ext cx="2005898" cy="1203539"/>
        </a:xfrm>
        <a:prstGeom prst="rect">
          <a:avLst/>
        </a:prstGeom>
        <a:solidFill>
          <a:schemeClr val="accent5">
            <a:hueOff val="-5656419"/>
            <a:satOff val="-7868"/>
            <a:lumOff val="-30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村里集會所、活動中心</a:t>
          </a:r>
        </a:p>
      </dsp:txBody>
      <dsp:txXfrm>
        <a:off x="5463323" y="2809628"/>
        <a:ext cx="2005898" cy="1203539"/>
      </dsp:txXfrm>
    </dsp:sp>
    <dsp:sp modelId="{407E751B-BA3B-4075-9FBE-2C28B9479564}">
      <dsp:nvSpPr>
        <dsp:cNvPr id="0" name=""/>
        <dsp:cNvSpPr/>
      </dsp:nvSpPr>
      <dsp:spPr>
        <a:xfrm>
          <a:off x="7669812" y="2809628"/>
          <a:ext cx="2005898" cy="1203539"/>
        </a:xfrm>
        <a:prstGeom prst="rect">
          <a:avLst/>
        </a:prstGeom>
        <a:solidFill>
          <a:schemeClr val="accent5">
            <a:hueOff val="-6222061"/>
            <a:satOff val="-8654"/>
            <a:lumOff val="-3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九九峰可愛世界</a:t>
          </a:r>
        </a:p>
      </dsp:txBody>
      <dsp:txXfrm>
        <a:off x="7669812" y="2809628"/>
        <a:ext cx="2005898" cy="1203539"/>
      </dsp:txXfrm>
    </dsp:sp>
    <dsp:sp modelId="{007537CE-B553-41E0-88B9-DADD2648A287}">
      <dsp:nvSpPr>
        <dsp:cNvPr id="0" name=""/>
        <dsp:cNvSpPr/>
      </dsp:nvSpPr>
      <dsp:spPr>
        <a:xfrm>
          <a:off x="3256835" y="4213757"/>
          <a:ext cx="2005898" cy="1203539"/>
        </a:xfrm>
        <a:prstGeom prst="rect">
          <a:avLst/>
        </a:prstGeom>
        <a:solidFill>
          <a:schemeClr val="accent5">
            <a:hueOff val="-6787703"/>
            <a:satOff val="-9441"/>
            <a:lumOff val="-36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九族文化村</a:t>
          </a:r>
        </a:p>
      </dsp:txBody>
      <dsp:txXfrm>
        <a:off x="3256835" y="4213757"/>
        <a:ext cx="2005898" cy="1203539"/>
      </dsp:txXfrm>
    </dsp:sp>
    <dsp:sp modelId="{2F9608D2-15CC-410E-A20F-F4BD2877630B}">
      <dsp:nvSpPr>
        <dsp:cNvPr id="0" name=""/>
        <dsp:cNvSpPr/>
      </dsp:nvSpPr>
      <dsp:spPr>
        <a:xfrm>
          <a:off x="5463323" y="4213757"/>
          <a:ext cx="2005898" cy="1203539"/>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東草屯休息站</a:t>
          </a:r>
        </a:p>
      </dsp:txBody>
      <dsp:txXfrm>
        <a:off x="5463323" y="4213757"/>
        <a:ext cx="2005898" cy="12035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34693-754D-497D-9420-AA009A33CA8E}">
      <dsp:nvSpPr>
        <dsp:cNvPr id="0" name=""/>
        <dsp:cNvSpPr/>
      </dsp:nvSpPr>
      <dsp:spPr>
        <a:xfrm>
          <a:off x="1050347" y="1370"/>
          <a:ext cx="2005898" cy="120353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南投縣政府相關機關</a:t>
          </a:r>
        </a:p>
      </dsp:txBody>
      <dsp:txXfrm>
        <a:off x="1050347" y="1370"/>
        <a:ext cx="2005898" cy="1203539"/>
      </dsp:txXfrm>
    </dsp:sp>
    <dsp:sp modelId="{587F477E-FB22-45C4-9A5F-F0D54FDFDF15}">
      <dsp:nvSpPr>
        <dsp:cNvPr id="0" name=""/>
        <dsp:cNvSpPr/>
      </dsp:nvSpPr>
      <dsp:spPr>
        <a:xfrm>
          <a:off x="3256835" y="1370"/>
          <a:ext cx="2005898" cy="1203539"/>
        </a:xfrm>
        <a:prstGeom prst="rect">
          <a:avLst/>
        </a:prstGeom>
        <a:solidFill>
          <a:schemeClr val="accent5">
            <a:hueOff val="-565642"/>
            <a:satOff val="-787"/>
            <a:lumOff val="-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車埕遊客中心</a:t>
          </a:r>
        </a:p>
      </dsp:txBody>
      <dsp:txXfrm>
        <a:off x="3256835" y="1370"/>
        <a:ext cx="2005898" cy="1203539"/>
      </dsp:txXfrm>
    </dsp:sp>
    <dsp:sp modelId="{58453F46-C72B-4891-9E0B-2DDB9C090D18}">
      <dsp:nvSpPr>
        <dsp:cNvPr id="0" name=""/>
        <dsp:cNvSpPr/>
      </dsp:nvSpPr>
      <dsp:spPr>
        <a:xfrm>
          <a:off x="5463323" y="1370"/>
          <a:ext cx="2005898" cy="1203539"/>
        </a:xfrm>
        <a:prstGeom prst="rect">
          <a:avLst/>
        </a:prstGeom>
        <a:solidFill>
          <a:schemeClr val="accent5">
            <a:hueOff val="-1131284"/>
            <a:satOff val="-1574"/>
            <a:lumOff val="-6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松柏嶺受天宮</a:t>
          </a:r>
        </a:p>
      </dsp:txBody>
      <dsp:txXfrm>
        <a:off x="5463323" y="1370"/>
        <a:ext cx="2005898" cy="1203539"/>
      </dsp:txXfrm>
    </dsp:sp>
    <dsp:sp modelId="{8622209B-0C79-448C-89C5-5478C82D1685}">
      <dsp:nvSpPr>
        <dsp:cNvPr id="0" name=""/>
        <dsp:cNvSpPr/>
      </dsp:nvSpPr>
      <dsp:spPr>
        <a:xfrm>
          <a:off x="7669812" y="1370"/>
          <a:ext cx="2005898" cy="1203539"/>
        </a:xfrm>
        <a:prstGeom prst="rect">
          <a:avLst/>
        </a:prstGeom>
        <a:solidFill>
          <a:schemeClr val="accent5">
            <a:hueOff val="-1696926"/>
            <a:satOff val="-2360"/>
            <a:lumOff val="-9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紫南宮</a:t>
          </a:r>
        </a:p>
      </dsp:txBody>
      <dsp:txXfrm>
        <a:off x="7669812" y="1370"/>
        <a:ext cx="2005898" cy="1203539"/>
      </dsp:txXfrm>
    </dsp:sp>
    <dsp:sp modelId="{45D04627-9704-45F3-90DC-02D199D021A0}">
      <dsp:nvSpPr>
        <dsp:cNvPr id="0" name=""/>
        <dsp:cNvSpPr/>
      </dsp:nvSpPr>
      <dsp:spPr>
        <a:xfrm>
          <a:off x="1050347" y="1405499"/>
          <a:ext cx="2005898" cy="1203539"/>
        </a:xfrm>
        <a:prstGeom prst="rect">
          <a:avLst/>
        </a:prstGeom>
        <a:solidFill>
          <a:schemeClr val="accent5">
            <a:hueOff val="-2262568"/>
            <a:satOff val="-3147"/>
            <a:lumOff val="-12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公益研究發展中心</a:t>
          </a:r>
        </a:p>
      </dsp:txBody>
      <dsp:txXfrm>
        <a:off x="1050347" y="1405499"/>
        <a:ext cx="2005898" cy="1203539"/>
      </dsp:txXfrm>
    </dsp:sp>
    <dsp:sp modelId="{2992F4AA-051D-4BF9-8BD4-8352B420F9CA}">
      <dsp:nvSpPr>
        <dsp:cNvPr id="0" name=""/>
        <dsp:cNvSpPr/>
      </dsp:nvSpPr>
      <dsp:spPr>
        <a:xfrm>
          <a:off x="3256835" y="1405499"/>
          <a:ext cx="2005898" cy="1203539"/>
        </a:xfrm>
        <a:prstGeom prst="rect">
          <a:avLst/>
        </a:prstGeom>
        <a:solidFill>
          <a:schemeClr val="accent5">
            <a:hueOff val="-2828210"/>
            <a:satOff val="-3934"/>
            <a:lumOff val="-15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佑民醫院</a:t>
          </a:r>
        </a:p>
      </dsp:txBody>
      <dsp:txXfrm>
        <a:off x="3256835" y="1405499"/>
        <a:ext cx="2005898" cy="1203539"/>
      </dsp:txXfrm>
    </dsp:sp>
    <dsp:sp modelId="{FC44A5D6-669A-4879-A37D-62C2AA72BDC1}">
      <dsp:nvSpPr>
        <dsp:cNvPr id="0" name=""/>
        <dsp:cNvSpPr/>
      </dsp:nvSpPr>
      <dsp:spPr>
        <a:xfrm>
          <a:off x="5463323" y="1405499"/>
          <a:ext cx="2005898" cy="1203539"/>
        </a:xfrm>
        <a:prstGeom prst="rect">
          <a:avLst/>
        </a:prstGeom>
        <a:solidFill>
          <a:schemeClr val="accent5">
            <a:hueOff val="-3393851"/>
            <a:satOff val="-4721"/>
            <a:lumOff val="-18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統一超商</a:t>
          </a:r>
        </a:p>
      </dsp:txBody>
      <dsp:txXfrm>
        <a:off x="5463323" y="1405499"/>
        <a:ext cx="2005898" cy="1203539"/>
      </dsp:txXfrm>
    </dsp:sp>
    <dsp:sp modelId="{F29E378A-3878-4C77-9421-673254874743}">
      <dsp:nvSpPr>
        <dsp:cNvPr id="0" name=""/>
        <dsp:cNvSpPr/>
      </dsp:nvSpPr>
      <dsp:spPr>
        <a:xfrm>
          <a:off x="7669812" y="1405499"/>
          <a:ext cx="2005898" cy="1203539"/>
        </a:xfrm>
        <a:prstGeom prst="rect">
          <a:avLst/>
        </a:prstGeom>
        <a:solidFill>
          <a:schemeClr val="accent5">
            <a:hueOff val="-3959493"/>
            <a:satOff val="-5507"/>
            <a:lumOff val="-21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萊爾富</a:t>
          </a:r>
        </a:p>
      </dsp:txBody>
      <dsp:txXfrm>
        <a:off x="7669812" y="1405499"/>
        <a:ext cx="2005898" cy="1203539"/>
      </dsp:txXfrm>
    </dsp:sp>
    <dsp:sp modelId="{EE3C7F9B-C09C-46BA-8104-0F35086836A1}">
      <dsp:nvSpPr>
        <dsp:cNvPr id="0" name=""/>
        <dsp:cNvSpPr/>
      </dsp:nvSpPr>
      <dsp:spPr>
        <a:xfrm>
          <a:off x="1050347" y="2809628"/>
          <a:ext cx="2005898" cy="1203539"/>
        </a:xfrm>
        <a:prstGeom prst="rect">
          <a:avLst/>
        </a:prstGeom>
        <a:solidFill>
          <a:schemeClr val="accent5">
            <a:hueOff val="-4525135"/>
            <a:satOff val="-6294"/>
            <a:lumOff val="-24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全家</a:t>
          </a:r>
        </a:p>
      </dsp:txBody>
      <dsp:txXfrm>
        <a:off x="1050347" y="2809628"/>
        <a:ext cx="2005898" cy="1203539"/>
      </dsp:txXfrm>
    </dsp:sp>
    <dsp:sp modelId="{1D15AE36-F256-40AF-BCD1-3F87C64B552A}">
      <dsp:nvSpPr>
        <dsp:cNvPr id="0" name=""/>
        <dsp:cNvSpPr/>
      </dsp:nvSpPr>
      <dsp:spPr>
        <a:xfrm>
          <a:off x="3256835" y="2809628"/>
          <a:ext cx="2005898" cy="1203539"/>
        </a:xfrm>
        <a:prstGeom prst="rect">
          <a:avLst/>
        </a:prstGeom>
        <a:solidFill>
          <a:schemeClr val="accent5">
            <a:hueOff val="-5090777"/>
            <a:satOff val="-7081"/>
            <a:lumOff val="-27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中油</a:t>
          </a:r>
        </a:p>
      </dsp:txBody>
      <dsp:txXfrm>
        <a:off x="3256835" y="2809628"/>
        <a:ext cx="2005898" cy="1203539"/>
      </dsp:txXfrm>
    </dsp:sp>
    <dsp:sp modelId="{57001E17-05F5-4D55-870C-CB6C739ECCD4}">
      <dsp:nvSpPr>
        <dsp:cNvPr id="0" name=""/>
        <dsp:cNvSpPr/>
      </dsp:nvSpPr>
      <dsp:spPr>
        <a:xfrm>
          <a:off x="5463323" y="2809628"/>
          <a:ext cx="2005898" cy="1203539"/>
        </a:xfrm>
        <a:prstGeom prst="rect">
          <a:avLst/>
        </a:prstGeom>
        <a:solidFill>
          <a:schemeClr val="accent5">
            <a:hueOff val="-5656419"/>
            <a:satOff val="-7868"/>
            <a:lumOff val="-30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村里集會所、活動中心</a:t>
          </a:r>
        </a:p>
      </dsp:txBody>
      <dsp:txXfrm>
        <a:off x="5463323" y="2809628"/>
        <a:ext cx="2005898" cy="1203539"/>
      </dsp:txXfrm>
    </dsp:sp>
    <dsp:sp modelId="{407E751B-BA3B-4075-9FBE-2C28B9479564}">
      <dsp:nvSpPr>
        <dsp:cNvPr id="0" name=""/>
        <dsp:cNvSpPr/>
      </dsp:nvSpPr>
      <dsp:spPr>
        <a:xfrm>
          <a:off x="7669812" y="2809628"/>
          <a:ext cx="2005898" cy="1203539"/>
        </a:xfrm>
        <a:prstGeom prst="rect">
          <a:avLst/>
        </a:prstGeom>
        <a:solidFill>
          <a:schemeClr val="accent5">
            <a:hueOff val="-6222061"/>
            <a:satOff val="-8654"/>
            <a:lumOff val="-3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九九峰可愛世界</a:t>
          </a:r>
        </a:p>
      </dsp:txBody>
      <dsp:txXfrm>
        <a:off x="7669812" y="2809628"/>
        <a:ext cx="2005898" cy="1203539"/>
      </dsp:txXfrm>
    </dsp:sp>
    <dsp:sp modelId="{007537CE-B553-41E0-88B9-DADD2648A287}">
      <dsp:nvSpPr>
        <dsp:cNvPr id="0" name=""/>
        <dsp:cNvSpPr/>
      </dsp:nvSpPr>
      <dsp:spPr>
        <a:xfrm>
          <a:off x="3256835" y="4213757"/>
          <a:ext cx="2005898" cy="1203539"/>
        </a:xfrm>
        <a:prstGeom prst="rect">
          <a:avLst/>
        </a:prstGeom>
        <a:solidFill>
          <a:schemeClr val="accent5">
            <a:hueOff val="-6787703"/>
            <a:satOff val="-9441"/>
            <a:lumOff val="-36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九族文化村</a:t>
          </a:r>
        </a:p>
      </dsp:txBody>
      <dsp:txXfrm>
        <a:off x="3256835" y="4213757"/>
        <a:ext cx="2005898" cy="1203539"/>
      </dsp:txXfrm>
    </dsp:sp>
    <dsp:sp modelId="{2F9608D2-15CC-410E-A20F-F4BD2877630B}">
      <dsp:nvSpPr>
        <dsp:cNvPr id="0" name=""/>
        <dsp:cNvSpPr/>
      </dsp:nvSpPr>
      <dsp:spPr>
        <a:xfrm>
          <a:off x="5463323" y="4213757"/>
          <a:ext cx="2005898" cy="1203539"/>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東草屯休息站</a:t>
          </a:r>
        </a:p>
      </dsp:txBody>
      <dsp:txXfrm>
        <a:off x="5463323" y="4213757"/>
        <a:ext cx="2005898" cy="12035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34693-754D-497D-9420-AA009A33CA8E}">
      <dsp:nvSpPr>
        <dsp:cNvPr id="0" name=""/>
        <dsp:cNvSpPr/>
      </dsp:nvSpPr>
      <dsp:spPr>
        <a:xfrm>
          <a:off x="1050347" y="1370"/>
          <a:ext cx="2005898" cy="120353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南投縣政府相關機關</a:t>
          </a:r>
        </a:p>
      </dsp:txBody>
      <dsp:txXfrm>
        <a:off x="1050347" y="1370"/>
        <a:ext cx="2005898" cy="1203539"/>
      </dsp:txXfrm>
    </dsp:sp>
    <dsp:sp modelId="{587F477E-FB22-45C4-9A5F-F0D54FDFDF15}">
      <dsp:nvSpPr>
        <dsp:cNvPr id="0" name=""/>
        <dsp:cNvSpPr/>
      </dsp:nvSpPr>
      <dsp:spPr>
        <a:xfrm>
          <a:off x="3256835" y="1370"/>
          <a:ext cx="2005898" cy="1203539"/>
        </a:xfrm>
        <a:prstGeom prst="rect">
          <a:avLst/>
        </a:prstGeom>
        <a:solidFill>
          <a:schemeClr val="accent5">
            <a:hueOff val="-565642"/>
            <a:satOff val="-787"/>
            <a:lumOff val="-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車埕遊客中心</a:t>
          </a:r>
        </a:p>
      </dsp:txBody>
      <dsp:txXfrm>
        <a:off x="3256835" y="1370"/>
        <a:ext cx="2005898" cy="1203539"/>
      </dsp:txXfrm>
    </dsp:sp>
    <dsp:sp modelId="{58453F46-C72B-4891-9E0B-2DDB9C090D18}">
      <dsp:nvSpPr>
        <dsp:cNvPr id="0" name=""/>
        <dsp:cNvSpPr/>
      </dsp:nvSpPr>
      <dsp:spPr>
        <a:xfrm>
          <a:off x="5463323" y="1370"/>
          <a:ext cx="2005898" cy="1203539"/>
        </a:xfrm>
        <a:prstGeom prst="rect">
          <a:avLst/>
        </a:prstGeom>
        <a:solidFill>
          <a:schemeClr val="accent5">
            <a:hueOff val="-1131284"/>
            <a:satOff val="-1574"/>
            <a:lumOff val="-6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松柏嶺受天宮</a:t>
          </a:r>
        </a:p>
      </dsp:txBody>
      <dsp:txXfrm>
        <a:off x="5463323" y="1370"/>
        <a:ext cx="2005898" cy="1203539"/>
      </dsp:txXfrm>
    </dsp:sp>
    <dsp:sp modelId="{8622209B-0C79-448C-89C5-5478C82D1685}">
      <dsp:nvSpPr>
        <dsp:cNvPr id="0" name=""/>
        <dsp:cNvSpPr/>
      </dsp:nvSpPr>
      <dsp:spPr>
        <a:xfrm>
          <a:off x="7669812" y="1370"/>
          <a:ext cx="2005898" cy="1203539"/>
        </a:xfrm>
        <a:prstGeom prst="rect">
          <a:avLst/>
        </a:prstGeom>
        <a:solidFill>
          <a:schemeClr val="accent5">
            <a:hueOff val="-1696926"/>
            <a:satOff val="-2360"/>
            <a:lumOff val="-9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紫南宮</a:t>
          </a:r>
        </a:p>
      </dsp:txBody>
      <dsp:txXfrm>
        <a:off x="7669812" y="1370"/>
        <a:ext cx="2005898" cy="1203539"/>
      </dsp:txXfrm>
    </dsp:sp>
    <dsp:sp modelId="{45D04627-9704-45F3-90DC-02D199D021A0}">
      <dsp:nvSpPr>
        <dsp:cNvPr id="0" name=""/>
        <dsp:cNvSpPr/>
      </dsp:nvSpPr>
      <dsp:spPr>
        <a:xfrm>
          <a:off x="1050347" y="1405499"/>
          <a:ext cx="2005898" cy="1203539"/>
        </a:xfrm>
        <a:prstGeom prst="rect">
          <a:avLst/>
        </a:prstGeom>
        <a:solidFill>
          <a:schemeClr val="accent5">
            <a:hueOff val="-2262568"/>
            <a:satOff val="-3147"/>
            <a:lumOff val="-12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公益研究發展中心</a:t>
          </a:r>
        </a:p>
      </dsp:txBody>
      <dsp:txXfrm>
        <a:off x="1050347" y="1405499"/>
        <a:ext cx="2005898" cy="1203539"/>
      </dsp:txXfrm>
    </dsp:sp>
    <dsp:sp modelId="{2992F4AA-051D-4BF9-8BD4-8352B420F9CA}">
      <dsp:nvSpPr>
        <dsp:cNvPr id="0" name=""/>
        <dsp:cNvSpPr/>
      </dsp:nvSpPr>
      <dsp:spPr>
        <a:xfrm>
          <a:off x="3256835" y="1405499"/>
          <a:ext cx="2005898" cy="1203539"/>
        </a:xfrm>
        <a:prstGeom prst="rect">
          <a:avLst/>
        </a:prstGeom>
        <a:solidFill>
          <a:schemeClr val="accent5">
            <a:hueOff val="-2828210"/>
            <a:satOff val="-3934"/>
            <a:lumOff val="-15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佑民醫院</a:t>
          </a:r>
        </a:p>
      </dsp:txBody>
      <dsp:txXfrm>
        <a:off x="3256835" y="1405499"/>
        <a:ext cx="2005898" cy="1203539"/>
      </dsp:txXfrm>
    </dsp:sp>
    <dsp:sp modelId="{FC44A5D6-669A-4879-A37D-62C2AA72BDC1}">
      <dsp:nvSpPr>
        <dsp:cNvPr id="0" name=""/>
        <dsp:cNvSpPr/>
      </dsp:nvSpPr>
      <dsp:spPr>
        <a:xfrm>
          <a:off x="5463323" y="1405499"/>
          <a:ext cx="2005898" cy="1203539"/>
        </a:xfrm>
        <a:prstGeom prst="rect">
          <a:avLst/>
        </a:prstGeom>
        <a:solidFill>
          <a:schemeClr val="accent5">
            <a:hueOff val="-3393851"/>
            <a:satOff val="-4721"/>
            <a:lumOff val="-18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統一超商</a:t>
          </a:r>
        </a:p>
      </dsp:txBody>
      <dsp:txXfrm>
        <a:off x="5463323" y="1405499"/>
        <a:ext cx="2005898" cy="1203539"/>
      </dsp:txXfrm>
    </dsp:sp>
    <dsp:sp modelId="{F29E378A-3878-4C77-9421-673254874743}">
      <dsp:nvSpPr>
        <dsp:cNvPr id="0" name=""/>
        <dsp:cNvSpPr/>
      </dsp:nvSpPr>
      <dsp:spPr>
        <a:xfrm>
          <a:off x="7669812" y="1405499"/>
          <a:ext cx="2005898" cy="1203539"/>
        </a:xfrm>
        <a:prstGeom prst="rect">
          <a:avLst/>
        </a:prstGeom>
        <a:solidFill>
          <a:schemeClr val="accent5">
            <a:hueOff val="-3959493"/>
            <a:satOff val="-5507"/>
            <a:lumOff val="-21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萊爾富</a:t>
          </a:r>
        </a:p>
      </dsp:txBody>
      <dsp:txXfrm>
        <a:off x="7669812" y="1405499"/>
        <a:ext cx="2005898" cy="1203539"/>
      </dsp:txXfrm>
    </dsp:sp>
    <dsp:sp modelId="{EE3C7F9B-C09C-46BA-8104-0F35086836A1}">
      <dsp:nvSpPr>
        <dsp:cNvPr id="0" name=""/>
        <dsp:cNvSpPr/>
      </dsp:nvSpPr>
      <dsp:spPr>
        <a:xfrm>
          <a:off x="1050347" y="2809628"/>
          <a:ext cx="2005898" cy="1203539"/>
        </a:xfrm>
        <a:prstGeom prst="rect">
          <a:avLst/>
        </a:prstGeom>
        <a:solidFill>
          <a:schemeClr val="accent5">
            <a:hueOff val="-4525135"/>
            <a:satOff val="-6294"/>
            <a:lumOff val="-24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全家</a:t>
          </a:r>
        </a:p>
      </dsp:txBody>
      <dsp:txXfrm>
        <a:off x="1050347" y="2809628"/>
        <a:ext cx="2005898" cy="1203539"/>
      </dsp:txXfrm>
    </dsp:sp>
    <dsp:sp modelId="{1D15AE36-F256-40AF-BCD1-3F87C64B552A}">
      <dsp:nvSpPr>
        <dsp:cNvPr id="0" name=""/>
        <dsp:cNvSpPr/>
      </dsp:nvSpPr>
      <dsp:spPr>
        <a:xfrm>
          <a:off x="3256835" y="2809628"/>
          <a:ext cx="2005898" cy="1203539"/>
        </a:xfrm>
        <a:prstGeom prst="rect">
          <a:avLst/>
        </a:prstGeom>
        <a:solidFill>
          <a:schemeClr val="accent5">
            <a:hueOff val="-5090777"/>
            <a:satOff val="-7081"/>
            <a:lumOff val="-27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中油</a:t>
          </a:r>
        </a:p>
      </dsp:txBody>
      <dsp:txXfrm>
        <a:off x="3256835" y="2809628"/>
        <a:ext cx="2005898" cy="1203539"/>
      </dsp:txXfrm>
    </dsp:sp>
    <dsp:sp modelId="{57001E17-05F5-4D55-870C-CB6C739ECCD4}">
      <dsp:nvSpPr>
        <dsp:cNvPr id="0" name=""/>
        <dsp:cNvSpPr/>
      </dsp:nvSpPr>
      <dsp:spPr>
        <a:xfrm>
          <a:off x="5463323" y="2809628"/>
          <a:ext cx="2005898" cy="1203539"/>
        </a:xfrm>
        <a:prstGeom prst="rect">
          <a:avLst/>
        </a:prstGeom>
        <a:solidFill>
          <a:schemeClr val="accent5">
            <a:hueOff val="-5656419"/>
            <a:satOff val="-7868"/>
            <a:lumOff val="-30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村里集會所、活動中心</a:t>
          </a:r>
        </a:p>
      </dsp:txBody>
      <dsp:txXfrm>
        <a:off x="5463323" y="2809628"/>
        <a:ext cx="2005898" cy="1203539"/>
      </dsp:txXfrm>
    </dsp:sp>
    <dsp:sp modelId="{407E751B-BA3B-4075-9FBE-2C28B9479564}">
      <dsp:nvSpPr>
        <dsp:cNvPr id="0" name=""/>
        <dsp:cNvSpPr/>
      </dsp:nvSpPr>
      <dsp:spPr>
        <a:xfrm>
          <a:off x="7669812" y="2809628"/>
          <a:ext cx="2005898" cy="1203539"/>
        </a:xfrm>
        <a:prstGeom prst="rect">
          <a:avLst/>
        </a:prstGeom>
        <a:solidFill>
          <a:schemeClr val="accent5">
            <a:hueOff val="-6222061"/>
            <a:satOff val="-8654"/>
            <a:lumOff val="-3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九九峰可愛世界</a:t>
          </a:r>
        </a:p>
      </dsp:txBody>
      <dsp:txXfrm>
        <a:off x="7669812" y="2809628"/>
        <a:ext cx="2005898" cy="1203539"/>
      </dsp:txXfrm>
    </dsp:sp>
    <dsp:sp modelId="{007537CE-B553-41E0-88B9-DADD2648A287}">
      <dsp:nvSpPr>
        <dsp:cNvPr id="0" name=""/>
        <dsp:cNvSpPr/>
      </dsp:nvSpPr>
      <dsp:spPr>
        <a:xfrm>
          <a:off x="3256835" y="4213757"/>
          <a:ext cx="2005898" cy="1203539"/>
        </a:xfrm>
        <a:prstGeom prst="rect">
          <a:avLst/>
        </a:prstGeom>
        <a:solidFill>
          <a:schemeClr val="accent5">
            <a:hueOff val="-6787703"/>
            <a:satOff val="-9441"/>
            <a:lumOff val="-36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九族文化村</a:t>
          </a:r>
        </a:p>
      </dsp:txBody>
      <dsp:txXfrm>
        <a:off x="3256835" y="4213757"/>
        <a:ext cx="2005898" cy="1203539"/>
      </dsp:txXfrm>
    </dsp:sp>
    <dsp:sp modelId="{2F9608D2-15CC-410E-A20F-F4BD2877630B}">
      <dsp:nvSpPr>
        <dsp:cNvPr id="0" name=""/>
        <dsp:cNvSpPr/>
      </dsp:nvSpPr>
      <dsp:spPr>
        <a:xfrm>
          <a:off x="5463323" y="4213757"/>
          <a:ext cx="2005898" cy="1203539"/>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東草屯休息站</a:t>
          </a:r>
        </a:p>
      </dsp:txBody>
      <dsp:txXfrm>
        <a:off x="5463323" y="4213757"/>
        <a:ext cx="2005898" cy="1203539"/>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C194B-B6C4-4A4C-A686-E316B8D5AC4E}" type="datetimeFigureOut">
              <a:rPr lang="zh-CN" altLang="en-US" smtClean="0"/>
              <a:t>2026/3/4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EA09C-DD0A-4386-B033-A083A6BF50A1}" type="slidenum">
              <a:rPr lang="zh-CN" altLang="en-US" smtClean="0"/>
              <a:t>‹#›</a:t>
            </a:fld>
            <a:endParaRPr lang="zh-CN" altLang="en-US"/>
          </a:p>
        </p:txBody>
      </p:sp>
    </p:spTree>
    <p:extLst>
      <p:ext uri="{BB962C8B-B14F-4D97-AF65-F5344CB8AC3E}">
        <p14:creationId xmlns:p14="http://schemas.microsoft.com/office/powerpoint/2010/main" val="3418997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BEA09C-DD0A-4386-B033-A083A6BF50A1}" type="slidenum">
              <a:rPr lang="zh-CN" altLang="en-US" smtClean="0"/>
              <a:t>1</a:t>
            </a:fld>
            <a:endParaRPr lang="zh-CN" altLang="en-US"/>
          </a:p>
        </p:txBody>
      </p:sp>
    </p:spTree>
    <p:extLst>
      <p:ext uri="{BB962C8B-B14F-4D97-AF65-F5344CB8AC3E}">
        <p14:creationId xmlns:p14="http://schemas.microsoft.com/office/powerpoint/2010/main" val="2541139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BF8AA-5528-04CE-AFCC-37B33A2F602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274CAF6-5428-4BC1-E174-D8BDB814F67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0DA0B1D-9B48-5838-5ED7-DC8C83C08E32}"/>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4C5C7598-A630-5654-64BE-C8BC69DFD8EA}"/>
              </a:ext>
            </a:extLst>
          </p:cNvPr>
          <p:cNvSpPr>
            <a:spLocks noGrp="1"/>
          </p:cNvSpPr>
          <p:nvPr>
            <p:ph type="sldNum" sz="quarter" idx="5"/>
          </p:nvPr>
        </p:nvSpPr>
        <p:spPr/>
        <p:txBody>
          <a:bodyPr/>
          <a:lstStyle/>
          <a:p>
            <a:fld id="{D3BEA09C-DD0A-4386-B033-A083A6BF50A1}" type="slidenum">
              <a:rPr lang="zh-CN" altLang="en-US" smtClean="0"/>
              <a:t>18</a:t>
            </a:fld>
            <a:endParaRPr lang="zh-CN" altLang="en-US"/>
          </a:p>
        </p:txBody>
      </p:sp>
    </p:spTree>
    <p:extLst>
      <p:ext uri="{BB962C8B-B14F-4D97-AF65-F5344CB8AC3E}">
        <p14:creationId xmlns:p14="http://schemas.microsoft.com/office/powerpoint/2010/main" val="1833694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3AC0388-FC73-47D4-A732-836B92D112A7}" type="slidenum">
              <a:rPr lang="zh-CN" altLang="en-US" smtClean="0"/>
              <a:pPr/>
              <a:t>22</a:t>
            </a:fld>
            <a:endParaRPr lang="zh-CN" altLang="en-US"/>
          </a:p>
        </p:txBody>
      </p:sp>
    </p:spTree>
    <p:extLst>
      <p:ext uri="{BB962C8B-B14F-4D97-AF65-F5344CB8AC3E}">
        <p14:creationId xmlns:p14="http://schemas.microsoft.com/office/powerpoint/2010/main" val="3459760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BEA09C-DD0A-4386-B033-A083A6BF50A1}" type="slidenum">
              <a:rPr lang="zh-CN" altLang="en-US" smtClean="0"/>
              <a:t>2</a:t>
            </a:fld>
            <a:endParaRPr lang="zh-CN" altLang="en-US"/>
          </a:p>
        </p:txBody>
      </p:sp>
    </p:spTree>
    <p:extLst>
      <p:ext uri="{BB962C8B-B14F-4D97-AF65-F5344CB8AC3E}">
        <p14:creationId xmlns:p14="http://schemas.microsoft.com/office/powerpoint/2010/main" val="2492300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5124-BE80-2DB0-C406-6983DA584EF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210EA1-DE0F-64AA-CB68-3B38B429AAE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7D1617D-85ED-66BE-F000-2BEB15EC0E3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8AFE2336-3A0E-77F4-E147-3349FBAE7BD8}"/>
              </a:ext>
            </a:extLst>
          </p:cNvPr>
          <p:cNvSpPr>
            <a:spLocks noGrp="1"/>
          </p:cNvSpPr>
          <p:nvPr>
            <p:ph type="sldNum" sz="quarter" idx="5"/>
          </p:nvPr>
        </p:nvSpPr>
        <p:spPr/>
        <p:txBody>
          <a:bodyPr/>
          <a:lstStyle/>
          <a:p>
            <a:fld id="{D3BEA09C-DD0A-4386-B033-A083A6BF50A1}" type="slidenum">
              <a:rPr lang="zh-CN" altLang="en-US" smtClean="0"/>
              <a:t>3</a:t>
            </a:fld>
            <a:endParaRPr lang="zh-CN" altLang="en-US"/>
          </a:p>
        </p:txBody>
      </p:sp>
    </p:spTree>
    <p:extLst>
      <p:ext uri="{BB962C8B-B14F-4D97-AF65-F5344CB8AC3E}">
        <p14:creationId xmlns:p14="http://schemas.microsoft.com/office/powerpoint/2010/main" val="4178696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BEA09C-DD0A-4386-B033-A083A6BF50A1}" type="slidenum">
              <a:rPr lang="zh-CN" altLang="en-US" smtClean="0"/>
              <a:t>4</a:t>
            </a:fld>
            <a:endParaRPr lang="zh-CN" altLang="en-US"/>
          </a:p>
        </p:txBody>
      </p:sp>
    </p:spTree>
    <p:extLst>
      <p:ext uri="{BB962C8B-B14F-4D97-AF65-F5344CB8AC3E}">
        <p14:creationId xmlns:p14="http://schemas.microsoft.com/office/powerpoint/2010/main" val="3385336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BEA09C-DD0A-4386-B033-A083A6BF50A1}" type="slidenum">
              <a:rPr lang="zh-CN" altLang="en-US" smtClean="0"/>
              <a:t>5</a:t>
            </a:fld>
            <a:endParaRPr lang="zh-CN" altLang="en-US"/>
          </a:p>
        </p:txBody>
      </p:sp>
    </p:spTree>
    <p:extLst>
      <p:ext uri="{BB962C8B-B14F-4D97-AF65-F5344CB8AC3E}">
        <p14:creationId xmlns:p14="http://schemas.microsoft.com/office/powerpoint/2010/main" val="780027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FB920-583C-7559-9AA4-1DACBE75DFD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DD9F5E1-B3E8-3514-6AE2-87D92FC4DE8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1B3C53B-51B7-D91F-0A64-0BD76700004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8F43DEB7-0CD0-8A8A-627F-C6CE0DDD2CDC}"/>
              </a:ext>
            </a:extLst>
          </p:cNvPr>
          <p:cNvSpPr>
            <a:spLocks noGrp="1"/>
          </p:cNvSpPr>
          <p:nvPr>
            <p:ph type="sldNum" sz="quarter" idx="5"/>
          </p:nvPr>
        </p:nvSpPr>
        <p:spPr/>
        <p:txBody>
          <a:bodyPr/>
          <a:lstStyle/>
          <a:p>
            <a:fld id="{D3BEA09C-DD0A-4386-B033-A083A6BF50A1}" type="slidenum">
              <a:rPr lang="zh-CN" altLang="en-US" smtClean="0"/>
              <a:t>6</a:t>
            </a:fld>
            <a:endParaRPr lang="zh-CN" altLang="en-US"/>
          </a:p>
        </p:txBody>
      </p:sp>
    </p:spTree>
    <p:extLst>
      <p:ext uri="{BB962C8B-B14F-4D97-AF65-F5344CB8AC3E}">
        <p14:creationId xmlns:p14="http://schemas.microsoft.com/office/powerpoint/2010/main" val="3600298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BEA09C-DD0A-4386-B033-A083A6BF50A1}" type="slidenum">
              <a:rPr lang="zh-CN" altLang="en-US" smtClean="0"/>
              <a:t>7</a:t>
            </a:fld>
            <a:endParaRPr lang="zh-CN" altLang="en-US"/>
          </a:p>
        </p:txBody>
      </p:sp>
    </p:spTree>
    <p:extLst>
      <p:ext uri="{BB962C8B-B14F-4D97-AF65-F5344CB8AC3E}">
        <p14:creationId xmlns:p14="http://schemas.microsoft.com/office/powerpoint/2010/main" val="1072593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AFD99-C631-C188-0806-8C17747876F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61232FA-448C-7C9F-0288-97FEF590655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31EFB43-2CDB-0985-E1A6-17B4988201BA}"/>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6925492-AD8B-6DF1-96EA-3D1832D67E5F}"/>
              </a:ext>
            </a:extLst>
          </p:cNvPr>
          <p:cNvSpPr>
            <a:spLocks noGrp="1"/>
          </p:cNvSpPr>
          <p:nvPr>
            <p:ph type="sldNum" sz="quarter" idx="5"/>
          </p:nvPr>
        </p:nvSpPr>
        <p:spPr/>
        <p:txBody>
          <a:bodyPr/>
          <a:lstStyle/>
          <a:p>
            <a:fld id="{D3BEA09C-DD0A-4386-B033-A083A6BF50A1}" type="slidenum">
              <a:rPr lang="zh-CN" altLang="en-US" smtClean="0"/>
              <a:t>8</a:t>
            </a:fld>
            <a:endParaRPr lang="zh-CN" altLang="en-US"/>
          </a:p>
        </p:txBody>
      </p:sp>
    </p:spTree>
    <p:extLst>
      <p:ext uri="{BB962C8B-B14F-4D97-AF65-F5344CB8AC3E}">
        <p14:creationId xmlns:p14="http://schemas.microsoft.com/office/powerpoint/2010/main" val="3436020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91B89-14C8-AB80-625A-0156697956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85C68CA-F360-AC6A-62A0-B09FE5B74FF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C41DF87-75B7-CA3A-8AB7-9AE282029916}"/>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80CAB55-3DC0-A552-8BF0-D99668068D31}"/>
              </a:ext>
            </a:extLst>
          </p:cNvPr>
          <p:cNvSpPr>
            <a:spLocks noGrp="1"/>
          </p:cNvSpPr>
          <p:nvPr>
            <p:ph type="sldNum" sz="quarter" idx="5"/>
          </p:nvPr>
        </p:nvSpPr>
        <p:spPr/>
        <p:txBody>
          <a:bodyPr/>
          <a:lstStyle/>
          <a:p>
            <a:fld id="{D3BEA09C-DD0A-4386-B033-A083A6BF50A1}" type="slidenum">
              <a:rPr lang="zh-CN" altLang="en-US" smtClean="0"/>
              <a:t>12</a:t>
            </a:fld>
            <a:endParaRPr lang="zh-CN" altLang="en-US"/>
          </a:p>
        </p:txBody>
      </p:sp>
    </p:spTree>
    <p:extLst>
      <p:ext uri="{BB962C8B-B14F-4D97-AF65-F5344CB8AC3E}">
        <p14:creationId xmlns:p14="http://schemas.microsoft.com/office/powerpoint/2010/main" val="1250613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04AA452-31F6-42F1-88E2-2BEAFFB3D008}" type="datetimeFigureOut">
              <a:rPr lang="zh-CN" altLang="en-US" smtClean="0"/>
              <a:t>2026/3/4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9A76C8-063D-4826-91C2-CB3A25A9B564}" type="slidenum">
              <a:rPr lang="zh-CN" altLang="en-US" smtClean="0"/>
              <a:t>‹#›</a:t>
            </a:fld>
            <a:endParaRPr lang="zh-CN" altLang="en-US"/>
          </a:p>
        </p:txBody>
      </p:sp>
      <p:sp>
        <p:nvSpPr>
          <p:cNvPr id="7" name="椭圆 5">
            <a:extLst>
              <a:ext uri="{FF2B5EF4-FFF2-40B4-BE49-F238E27FC236}">
                <a16:creationId xmlns:a16="http://schemas.microsoft.com/office/drawing/2014/main" id="{B04885FF-4C1D-5071-6AB0-297980494A5B}"/>
              </a:ext>
            </a:extLst>
          </p:cNvPr>
          <p:cNvSpPr/>
          <p:nvPr userDrawn="1"/>
        </p:nvSpPr>
        <p:spPr>
          <a:xfrm flipH="1">
            <a:off x="11574161" y="6148762"/>
            <a:ext cx="780300" cy="780300"/>
          </a:xfrm>
          <a:prstGeom prst="ellipse">
            <a:avLst/>
          </a:pr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BA99472-2BA6-43EF-A261-DED066EF7543}" type="slidenum">
              <a:rPr kumimoji="0" lang="zh-CN" altLang="en-US" sz="2000" b="0" i="0" u="none" strike="noStrike" kern="1200" cap="none" spc="0" normalizeH="0" baseline="0" noProof="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a:t>
            </a:fld>
            <a:endParaRPr kumimoji="0" lang="zh-CN" alt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77405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04AA452-31F6-42F1-88E2-2BEAFFB3D008}" type="datetimeFigureOut">
              <a:rPr lang="zh-CN" altLang="en-US" smtClean="0"/>
              <a:t>2026/3/4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9A76C8-063D-4826-91C2-CB3A25A9B564}" type="slidenum">
              <a:rPr lang="zh-CN" altLang="en-US" smtClean="0"/>
              <a:t>‹#›</a:t>
            </a:fld>
            <a:endParaRPr lang="zh-CN" altLang="en-US"/>
          </a:p>
        </p:txBody>
      </p:sp>
    </p:spTree>
    <p:extLst>
      <p:ext uri="{BB962C8B-B14F-4D97-AF65-F5344CB8AC3E}">
        <p14:creationId xmlns:p14="http://schemas.microsoft.com/office/powerpoint/2010/main" val="1072259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04AA452-31F6-42F1-88E2-2BEAFFB3D008}" type="datetimeFigureOut">
              <a:rPr lang="zh-CN" altLang="en-US" smtClean="0"/>
              <a:t>2026/3/4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9A76C8-063D-4826-91C2-CB3A25A9B564}" type="slidenum">
              <a:rPr lang="zh-CN" altLang="en-US" smtClean="0"/>
              <a:t>‹#›</a:t>
            </a:fld>
            <a:endParaRPr lang="zh-CN" altLang="en-US"/>
          </a:p>
        </p:txBody>
      </p:sp>
    </p:spTree>
    <p:extLst>
      <p:ext uri="{BB962C8B-B14F-4D97-AF65-F5344CB8AC3E}">
        <p14:creationId xmlns:p14="http://schemas.microsoft.com/office/powerpoint/2010/main" val="270703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04AA452-31F6-42F1-88E2-2BEAFFB3D008}" type="datetimeFigureOut">
              <a:rPr lang="zh-CN" altLang="en-US" smtClean="0"/>
              <a:t>2026/3/4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9A76C8-063D-4826-91C2-CB3A25A9B564}" type="slidenum">
              <a:rPr lang="zh-CN" altLang="en-US" smtClean="0"/>
              <a:t>‹#›</a:t>
            </a:fld>
            <a:endParaRPr lang="zh-CN" altLang="en-US"/>
          </a:p>
        </p:txBody>
      </p:sp>
      <p:sp>
        <p:nvSpPr>
          <p:cNvPr id="8" name="椭圆 5">
            <a:extLst>
              <a:ext uri="{FF2B5EF4-FFF2-40B4-BE49-F238E27FC236}">
                <a16:creationId xmlns:a16="http://schemas.microsoft.com/office/drawing/2014/main" id="{0A32EF64-548D-0759-29BA-63D6321C3BE1}"/>
              </a:ext>
            </a:extLst>
          </p:cNvPr>
          <p:cNvSpPr/>
          <p:nvPr userDrawn="1"/>
        </p:nvSpPr>
        <p:spPr>
          <a:xfrm flipH="1">
            <a:off x="11574161" y="6148762"/>
            <a:ext cx="780300" cy="780300"/>
          </a:xfrm>
          <a:prstGeom prst="ellipse">
            <a:avLst/>
          </a:pr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BA99472-2BA6-43EF-A261-DED066EF7543}" type="slidenum">
              <a:rPr kumimoji="0" lang="zh-CN" altLang="en-US" sz="2000" b="0" i="0" u="none" strike="noStrike" kern="1200" cap="none" spc="0" normalizeH="0" baseline="0" noProof="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a:t>
            </a:fld>
            <a:endParaRPr kumimoji="0" lang="zh-CN" alt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158883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04AA452-31F6-42F1-88E2-2BEAFFB3D008}" type="datetimeFigureOut">
              <a:rPr lang="zh-CN" altLang="en-US" smtClean="0"/>
              <a:t>2026/3/4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9A76C8-063D-4826-91C2-CB3A25A9B564}" type="slidenum">
              <a:rPr lang="zh-CN" altLang="en-US" smtClean="0"/>
              <a:t>‹#›</a:t>
            </a:fld>
            <a:endParaRPr lang="zh-CN" altLang="en-US"/>
          </a:p>
        </p:txBody>
      </p:sp>
    </p:spTree>
    <p:extLst>
      <p:ext uri="{BB962C8B-B14F-4D97-AF65-F5344CB8AC3E}">
        <p14:creationId xmlns:p14="http://schemas.microsoft.com/office/powerpoint/2010/main" val="1903104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04AA452-31F6-42F1-88E2-2BEAFFB3D008}" type="datetimeFigureOut">
              <a:rPr lang="zh-CN" altLang="en-US" smtClean="0"/>
              <a:t>2026/3/4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9A76C8-063D-4826-91C2-CB3A25A9B564}" type="slidenum">
              <a:rPr lang="zh-CN" altLang="en-US" smtClean="0"/>
              <a:t>‹#›</a:t>
            </a:fld>
            <a:endParaRPr lang="zh-CN" altLang="en-US"/>
          </a:p>
        </p:txBody>
      </p:sp>
    </p:spTree>
    <p:extLst>
      <p:ext uri="{BB962C8B-B14F-4D97-AF65-F5344CB8AC3E}">
        <p14:creationId xmlns:p14="http://schemas.microsoft.com/office/powerpoint/2010/main" val="3153683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04AA452-31F6-42F1-88E2-2BEAFFB3D008}" type="datetimeFigureOut">
              <a:rPr lang="zh-CN" altLang="en-US" smtClean="0"/>
              <a:t>2026/3/4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D9A76C8-063D-4826-91C2-CB3A25A9B564}" type="slidenum">
              <a:rPr lang="zh-CN" altLang="en-US" smtClean="0"/>
              <a:t>‹#›</a:t>
            </a:fld>
            <a:endParaRPr lang="zh-CN" altLang="en-US"/>
          </a:p>
        </p:txBody>
      </p:sp>
    </p:spTree>
    <p:extLst>
      <p:ext uri="{BB962C8B-B14F-4D97-AF65-F5344CB8AC3E}">
        <p14:creationId xmlns:p14="http://schemas.microsoft.com/office/powerpoint/2010/main" val="2077003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04AA452-31F6-42F1-88E2-2BEAFFB3D008}" type="datetimeFigureOut">
              <a:rPr lang="zh-CN" altLang="en-US" smtClean="0"/>
              <a:t>2026/3/4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D9A76C8-063D-4826-91C2-CB3A25A9B564}" type="slidenum">
              <a:rPr lang="zh-CN" altLang="en-US" smtClean="0"/>
              <a:t>‹#›</a:t>
            </a:fld>
            <a:endParaRPr lang="zh-CN" altLang="en-US"/>
          </a:p>
        </p:txBody>
      </p:sp>
    </p:spTree>
    <p:extLst>
      <p:ext uri="{BB962C8B-B14F-4D97-AF65-F5344CB8AC3E}">
        <p14:creationId xmlns:p14="http://schemas.microsoft.com/office/powerpoint/2010/main" val="141949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AA452-31F6-42F1-88E2-2BEAFFB3D008}" type="datetimeFigureOut">
              <a:rPr lang="zh-CN" altLang="en-US" smtClean="0"/>
              <a:t>2026/3/4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D9A76C8-063D-4826-91C2-CB3A25A9B564}" type="slidenum">
              <a:rPr lang="zh-CN" altLang="en-US" smtClean="0"/>
              <a:t>‹#›</a:t>
            </a:fld>
            <a:endParaRPr lang="zh-CN" altLang="en-US"/>
          </a:p>
        </p:txBody>
      </p:sp>
    </p:spTree>
    <p:extLst>
      <p:ext uri="{BB962C8B-B14F-4D97-AF65-F5344CB8AC3E}">
        <p14:creationId xmlns:p14="http://schemas.microsoft.com/office/powerpoint/2010/main" val="3355523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04AA452-31F6-42F1-88E2-2BEAFFB3D008}" type="datetimeFigureOut">
              <a:rPr lang="zh-CN" altLang="en-US" smtClean="0"/>
              <a:t>2026/3/4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9A76C8-063D-4826-91C2-CB3A25A9B564}" type="slidenum">
              <a:rPr lang="zh-CN" altLang="en-US" smtClean="0"/>
              <a:t>‹#›</a:t>
            </a:fld>
            <a:endParaRPr lang="zh-CN" altLang="en-US"/>
          </a:p>
        </p:txBody>
      </p:sp>
    </p:spTree>
    <p:extLst>
      <p:ext uri="{BB962C8B-B14F-4D97-AF65-F5344CB8AC3E}">
        <p14:creationId xmlns:p14="http://schemas.microsoft.com/office/powerpoint/2010/main" val="2672752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04AA452-31F6-42F1-88E2-2BEAFFB3D008}" type="datetimeFigureOut">
              <a:rPr lang="zh-CN" altLang="en-US" smtClean="0"/>
              <a:t>2026/3/4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9A76C8-063D-4826-91C2-CB3A25A9B564}" type="slidenum">
              <a:rPr lang="zh-CN" altLang="en-US" smtClean="0"/>
              <a:t>‹#›</a:t>
            </a:fld>
            <a:endParaRPr lang="zh-CN" altLang="en-US"/>
          </a:p>
        </p:txBody>
      </p:sp>
    </p:spTree>
    <p:extLst>
      <p:ext uri="{BB962C8B-B14F-4D97-AF65-F5344CB8AC3E}">
        <p14:creationId xmlns:p14="http://schemas.microsoft.com/office/powerpoint/2010/main" val="2764472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AA452-31F6-42F1-88E2-2BEAFFB3D008}" type="datetimeFigureOut">
              <a:rPr lang="zh-CN" altLang="en-US" smtClean="0"/>
              <a:t>2026/3/4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A76C8-063D-4826-91C2-CB3A25A9B564}" type="slidenum">
              <a:rPr lang="zh-CN" altLang="en-US" smtClean="0"/>
              <a:t>‹#›</a:t>
            </a:fld>
            <a:endParaRPr lang="zh-CN" altLang="en-US"/>
          </a:p>
        </p:txBody>
      </p:sp>
    </p:spTree>
    <p:extLst>
      <p:ext uri="{BB962C8B-B14F-4D97-AF65-F5344CB8AC3E}">
        <p14:creationId xmlns:p14="http://schemas.microsoft.com/office/powerpoint/2010/main" val="2731434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Layout" Target="../diagrams/layout7.xml"/><Relationship Id="rId7" Type="http://schemas.openxmlformats.org/officeDocument/2006/relationships/image" Target="../media/image5.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openxmlformats.org/officeDocument/2006/relationships/image" Target="../media/image9.jpeg"/><Relationship Id="rId5" Type="http://schemas.openxmlformats.org/officeDocument/2006/relationships/diagramColors" Target="../diagrams/colors7.xml"/><Relationship Id="rId10" Type="http://schemas.openxmlformats.org/officeDocument/2006/relationships/image" Target="../media/image8.jpeg"/><Relationship Id="rId4" Type="http://schemas.openxmlformats.org/officeDocument/2006/relationships/diagramQuickStyle" Target="../diagrams/quickStyle7.xml"/><Relationship Id="rId9" Type="http://schemas.openxmlformats.org/officeDocument/2006/relationships/image" Target="../media/image7.jpeg"/></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8.xml"/><Relationship Id="rId7" Type="http://schemas.openxmlformats.org/officeDocument/2006/relationships/image" Target="../media/image10.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7.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E746217A-C95A-40E3-A356-9A20E7A45430}"/>
              </a:ext>
            </a:extLst>
          </p:cNvPr>
          <p:cNvSpPr/>
          <p:nvPr/>
        </p:nvSpPr>
        <p:spPr>
          <a:xfrm rot="5400000">
            <a:off x="10017246" y="-637794"/>
            <a:ext cx="4936407" cy="4936407"/>
          </a:xfrm>
          <a:prstGeom prst="ellipse">
            <a:avLst/>
          </a:pr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cs typeface="Times New Roman" panose="02020603050405020304" pitchFamily="18" charset="0"/>
            </a:endParaRPr>
          </a:p>
        </p:txBody>
      </p:sp>
      <p:sp>
        <p:nvSpPr>
          <p:cNvPr id="6" name="椭圆 5">
            <a:extLst>
              <a:ext uri="{FF2B5EF4-FFF2-40B4-BE49-F238E27FC236}">
                <a16:creationId xmlns:a16="http://schemas.microsoft.com/office/drawing/2014/main" id="{4464021F-6DC8-4DF9-993D-BE59DBDCEE1A}"/>
              </a:ext>
            </a:extLst>
          </p:cNvPr>
          <p:cNvSpPr/>
          <p:nvPr/>
        </p:nvSpPr>
        <p:spPr>
          <a:xfrm flipH="1">
            <a:off x="11801850" y="5491236"/>
            <a:ext cx="780300" cy="780300"/>
          </a:xfrm>
          <a:prstGeom prst="ellipse">
            <a:avLst/>
          </a:pr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7" name="椭圆 6">
            <a:extLst>
              <a:ext uri="{FF2B5EF4-FFF2-40B4-BE49-F238E27FC236}">
                <a16:creationId xmlns:a16="http://schemas.microsoft.com/office/drawing/2014/main" id="{AF6DCA01-6622-44DC-BBF2-DB91A1C97F2E}"/>
              </a:ext>
            </a:extLst>
          </p:cNvPr>
          <p:cNvSpPr/>
          <p:nvPr/>
        </p:nvSpPr>
        <p:spPr>
          <a:xfrm flipH="1">
            <a:off x="8497656" y="4419600"/>
            <a:ext cx="393546" cy="393546"/>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8" name="椭圆 7">
            <a:extLst>
              <a:ext uri="{FF2B5EF4-FFF2-40B4-BE49-F238E27FC236}">
                <a16:creationId xmlns:a16="http://schemas.microsoft.com/office/drawing/2014/main" id="{12D2AB80-CA01-443A-BF4D-78597EDBD596}"/>
              </a:ext>
            </a:extLst>
          </p:cNvPr>
          <p:cNvSpPr/>
          <p:nvPr/>
        </p:nvSpPr>
        <p:spPr>
          <a:xfrm>
            <a:off x="1037160" y="1004332"/>
            <a:ext cx="568325" cy="568325"/>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9" name="任意多边形: 形状 22">
            <a:extLst>
              <a:ext uri="{FF2B5EF4-FFF2-40B4-BE49-F238E27FC236}">
                <a16:creationId xmlns:a16="http://schemas.microsoft.com/office/drawing/2014/main" id="{165CA96E-5CDA-4C71-BC55-5E1093D57E3D}"/>
              </a:ext>
            </a:extLst>
          </p:cNvPr>
          <p:cNvSpPr/>
          <p:nvPr/>
        </p:nvSpPr>
        <p:spPr>
          <a:xfrm>
            <a:off x="-6610369" y="471781"/>
            <a:ext cx="3170313" cy="68127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Times New Roman" panose="02020603050405020304" pitchFamily="18" charset="0"/>
            </a:endParaRPr>
          </a:p>
        </p:txBody>
      </p:sp>
      <p:cxnSp>
        <p:nvCxnSpPr>
          <p:cNvPr id="12" name="直接连接符 11">
            <a:extLst>
              <a:ext uri="{FF2B5EF4-FFF2-40B4-BE49-F238E27FC236}">
                <a16:creationId xmlns:a16="http://schemas.microsoft.com/office/drawing/2014/main" id="{576C1B43-F1EA-4EAE-BD06-8AFA42B3CEBB}"/>
              </a:ext>
            </a:extLst>
          </p:cNvPr>
          <p:cNvCxnSpPr>
            <a:cxnSpLocks/>
          </p:cNvCxnSpPr>
          <p:nvPr/>
        </p:nvCxnSpPr>
        <p:spPr>
          <a:xfrm>
            <a:off x="1830689" y="1874586"/>
            <a:ext cx="0" cy="1554414"/>
          </a:xfrm>
          <a:prstGeom prst="line">
            <a:avLst/>
          </a:prstGeom>
          <a:ln w="76200" cap="rnd">
            <a:gradFill>
              <a:gsLst>
                <a:gs pos="96000">
                  <a:srgbClr val="04CD84"/>
                </a:gs>
                <a:gs pos="0">
                  <a:srgbClr val="3279B9"/>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5EB2F8C9-0335-4F7A-A282-B60543F4489E}"/>
              </a:ext>
            </a:extLst>
          </p:cNvPr>
          <p:cNvSpPr txBox="1"/>
          <p:nvPr/>
        </p:nvSpPr>
        <p:spPr>
          <a:xfrm>
            <a:off x="-783828" y="1065974"/>
            <a:ext cx="1391676"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800" dirty="0">
                <a:gradFill>
                  <a:gsLst>
                    <a:gs pos="0">
                      <a:srgbClr val="3279B9">
                        <a:alpha val="30000"/>
                      </a:srgbClr>
                    </a:gs>
                    <a:gs pos="100000">
                      <a:srgbClr val="04CD84">
                        <a:alpha val="30000"/>
                      </a:srgbClr>
                    </a:gs>
                  </a:gsLst>
                  <a:lin ang="0" scaled="1"/>
                </a:gradFill>
                <a:latin typeface="+mj-ea"/>
                <a:ea typeface="+mj-ea"/>
                <a:cs typeface="Times New Roman" panose="02020603050405020304" pitchFamily="18" charset="0"/>
              </a:rPr>
              <a:t>宜居</a:t>
            </a:r>
            <a:endParaRPr kumimoji="0" lang="zh-CN" altLang="en-US" sz="13800" b="0" i="0" u="none" strike="noStrike" kern="1200" cap="none" spc="0" normalizeH="0" baseline="0" noProof="0" dirty="0">
              <a:ln>
                <a:noFill/>
              </a:ln>
              <a:gradFill>
                <a:gsLst>
                  <a:gs pos="0">
                    <a:srgbClr val="3279B9">
                      <a:alpha val="30000"/>
                    </a:srgbClr>
                  </a:gs>
                  <a:gs pos="100000">
                    <a:srgbClr val="04CD84">
                      <a:alpha val="30000"/>
                    </a:srgbClr>
                  </a:gs>
                </a:gsLst>
                <a:lin ang="0" scaled="1"/>
              </a:gradFill>
              <a:effectLst/>
              <a:uLnTx/>
              <a:uFillTx/>
              <a:latin typeface="+mj-ea"/>
              <a:ea typeface="+mj-ea"/>
              <a:cs typeface="Times New Roman" panose="02020603050405020304" pitchFamily="18" charset="0"/>
            </a:endParaRPr>
          </a:p>
        </p:txBody>
      </p:sp>
      <p:sp>
        <p:nvSpPr>
          <p:cNvPr id="18" name="椭圆 17">
            <a:extLst>
              <a:ext uri="{FF2B5EF4-FFF2-40B4-BE49-F238E27FC236}">
                <a16:creationId xmlns:a16="http://schemas.microsoft.com/office/drawing/2014/main" id="{AF6DCA01-6622-44DC-BBF2-DB91A1C97F2E}"/>
              </a:ext>
            </a:extLst>
          </p:cNvPr>
          <p:cNvSpPr/>
          <p:nvPr/>
        </p:nvSpPr>
        <p:spPr>
          <a:xfrm flipH="1">
            <a:off x="8575144" y="230584"/>
            <a:ext cx="393546" cy="393546"/>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3" name="文字方塊 2">
            <a:extLst>
              <a:ext uri="{FF2B5EF4-FFF2-40B4-BE49-F238E27FC236}">
                <a16:creationId xmlns:a16="http://schemas.microsoft.com/office/drawing/2014/main" id="{A2DE2AE8-D9A2-0EC3-6CBF-9DA2180BE83E}"/>
              </a:ext>
            </a:extLst>
          </p:cNvPr>
          <p:cNvSpPr txBox="1"/>
          <p:nvPr/>
        </p:nvSpPr>
        <p:spPr>
          <a:xfrm>
            <a:off x="2080515" y="2092971"/>
            <a:ext cx="6417141" cy="923330"/>
          </a:xfrm>
          <a:prstGeom prst="rect">
            <a:avLst/>
          </a:prstGeom>
          <a:noFill/>
        </p:spPr>
        <p:txBody>
          <a:bodyPr wrap="none" rtlCol="0">
            <a:spAutoFit/>
          </a:bodyPr>
          <a:lstStyle/>
          <a:p>
            <a:pPr algn="ctr"/>
            <a:r>
              <a:rPr lang="zh-TW" altLang="en-US" sz="5400" b="1" dirty="0">
                <a:solidFill>
                  <a:srgbClr val="3281B9"/>
                </a:solidFill>
                <a:latin typeface="+mj-ea"/>
                <a:ea typeface="+mj-ea"/>
                <a:cs typeface="Times New Roman" panose="02020603050405020304" pitchFamily="18" charset="0"/>
              </a:rPr>
              <a:t>南投縣性別友善廁所</a:t>
            </a:r>
            <a:endParaRPr lang="en-US" altLang="zh-TW" sz="5400" b="1" dirty="0">
              <a:solidFill>
                <a:srgbClr val="3281B9"/>
              </a:solidFill>
              <a:latin typeface="+mj-ea"/>
              <a:ea typeface="+mj-ea"/>
              <a:cs typeface="Times New Roman" panose="02020603050405020304" pitchFamily="18" charset="0"/>
            </a:endParaRPr>
          </a:p>
        </p:txBody>
      </p:sp>
      <p:sp>
        <p:nvSpPr>
          <p:cNvPr id="22" name="椭圆 3">
            <a:extLst>
              <a:ext uri="{FF2B5EF4-FFF2-40B4-BE49-F238E27FC236}">
                <a16:creationId xmlns:a16="http://schemas.microsoft.com/office/drawing/2014/main" id="{449D7B3C-33EC-A2C7-8570-9751636D52FF}"/>
              </a:ext>
            </a:extLst>
          </p:cNvPr>
          <p:cNvSpPr/>
          <p:nvPr/>
        </p:nvSpPr>
        <p:spPr>
          <a:xfrm>
            <a:off x="3589207" y="3712293"/>
            <a:ext cx="3446679" cy="904080"/>
          </a:xfrm>
          <a:prstGeom prst="flowChartTerminator">
            <a:avLst/>
          </a:pr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latin typeface="+mj-ea"/>
                <a:ea typeface="+mj-ea"/>
                <a:cs typeface="Times New Roman" panose="02020603050405020304" pitchFamily="18" charset="0"/>
                <a:sym typeface="+mn-lt"/>
              </a:rPr>
              <a:t>介紹說明</a:t>
            </a:r>
          </a:p>
        </p:txBody>
      </p:sp>
      <p:pic>
        <p:nvPicPr>
          <p:cNvPr id="24" name="圖片 23">
            <a:extLst>
              <a:ext uri="{FF2B5EF4-FFF2-40B4-BE49-F238E27FC236}">
                <a16:creationId xmlns:a16="http://schemas.microsoft.com/office/drawing/2014/main" id="{A0173A6B-35CC-0C87-99CD-33E9B0970F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18" y="172609"/>
            <a:ext cx="4749993" cy="568325"/>
          </a:xfrm>
          <a:prstGeom prst="rect">
            <a:avLst/>
          </a:prstGeom>
        </p:spPr>
      </p:pic>
      <p:pic>
        <p:nvPicPr>
          <p:cNvPr id="2" name="Picture 4" descr="28 个性別友善廁所logo參考点子| 參考, 廁所, 标识">
            <a:extLst>
              <a:ext uri="{FF2B5EF4-FFF2-40B4-BE49-F238E27FC236}">
                <a16:creationId xmlns:a16="http://schemas.microsoft.com/office/drawing/2014/main" id="{C71E25E6-8244-1707-B1BA-6E91B1561A8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92554" y="4096316"/>
            <a:ext cx="2618616" cy="261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65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B29E9-046B-C70E-EB98-50D4090CD525}"/>
            </a:ext>
          </a:extLst>
        </p:cNvPr>
        <p:cNvGrpSpPr/>
        <p:nvPr/>
      </p:nvGrpSpPr>
      <p:grpSpPr>
        <a:xfrm>
          <a:off x="0" y="0"/>
          <a:ext cx="0" cy="0"/>
          <a:chOff x="0" y="0"/>
          <a:chExt cx="0" cy="0"/>
        </a:xfrm>
      </p:grpSpPr>
      <p:sp>
        <p:nvSpPr>
          <p:cNvPr id="38" name="文字方塊 37">
            <a:extLst>
              <a:ext uri="{FF2B5EF4-FFF2-40B4-BE49-F238E27FC236}">
                <a16:creationId xmlns:a16="http://schemas.microsoft.com/office/drawing/2014/main" id="{E11092C3-7C71-CCFC-BE23-170BA34F6C95}"/>
              </a:ext>
            </a:extLst>
          </p:cNvPr>
          <p:cNvSpPr txBox="1"/>
          <p:nvPr/>
        </p:nvSpPr>
        <p:spPr>
          <a:xfrm>
            <a:off x="417030" y="168571"/>
            <a:ext cx="10812350" cy="461665"/>
          </a:xfrm>
          <a:prstGeom prst="rect">
            <a:avLst/>
          </a:prstGeom>
          <a:noFill/>
        </p:spPr>
        <p:txBody>
          <a:bodyPr wrap="square">
            <a:spAutoFit/>
          </a:bodyPr>
          <a:lstStyle/>
          <a:p>
            <a:pPr>
              <a:spcBef>
                <a:spcPts val="600"/>
              </a:spcBef>
              <a:spcAft>
                <a:spcPts val="600"/>
              </a:spcAft>
              <a:tabLst>
                <a:tab pos="609600" algn="l"/>
                <a:tab pos="1219200" algn="l"/>
                <a:tab pos="1828800" algn="l"/>
                <a:tab pos="2438400" algn="l"/>
                <a:tab pos="3048000" algn="l"/>
                <a:tab pos="3657600" algn="l"/>
                <a:tab pos="4267200" algn="l"/>
                <a:tab pos="4876800" algn="l"/>
              </a:tabLst>
            </a:pPr>
            <a:r>
              <a:rPr lang="zh-TW" altLang="en-US" sz="2400" b="1" kern="0" spc="5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性別友善廁所的重要性</a:t>
            </a:r>
            <a:endParaRPr lang="zh-TW" altLang="zh-TW" sz="2400" b="1" kern="0" spc="5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2" name="组合 4">
            <a:extLst>
              <a:ext uri="{FF2B5EF4-FFF2-40B4-BE49-F238E27FC236}">
                <a16:creationId xmlns:a16="http://schemas.microsoft.com/office/drawing/2014/main" id="{50D736ED-978B-9501-B25F-8C1A99D15FB9}"/>
              </a:ext>
            </a:extLst>
          </p:cNvPr>
          <p:cNvGrpSpPr/>
          <p:nvPr/>
        </p:nvGrpSpPr>
        <p:grpSpPr>
          <a:xfrm>
            <a:off x="309619" y="174907"/>
            <a:ext cx="9946921" cy="523220"/>
            <a:chOff x="991584" y="261194"/>
            <a:chExt cx="9946921" cy="523220"/>
          </a:xfrm>
        </p:grpSpPr>
        <p:sp>
          <p:nvSpPr>
            <p:cNvPr id="3" name="文本框 5">
              <a:extLst>
                <a:ext uri="{FF2B5EF4-FFF2-40B4-BE49-F238E27FC236}">
                  <a16:creationId xmlns:a16="http://schemas.microsoft.com/office/drawing/2014/main" id="{105B1CC6-20B3-AC9A-D938-1073F0CFD5D0}"/>
                </a:ext>
              </a:extLst>
            </p:cNvPr>
            <p:cNvSpPr txBox="1"/>
            <p:nvPr/>
          </p:nvSpPr>
          <p:spPr>
            <a:xfrm>
              <a:off x="2745040" y="261194"/>
              <a:ext cx="1847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cxnSp>
          <p:nvCxnSpPr>
            <p:cNvPr id="4" name="直接连接符 6">
              <a:extLst>
                <a:ext uri="{FF2B5EF4-FFF2-40B4-BE49-F238E27FC236}">
                  <a16:creationId xmlns:a16="http://schemas.microsoft.com/office/drawing/2014/main" id="{4424DA63-9EF9-99AE-6ED1-2A4A5C735C60}"/>
                </a:ext>
              </a:extLst>
            </p:cNvPr>
            <p:cNvCxnSpPr/>
            <p:nvPr/>
          </p:nvCxnSpPr>
          <p:spPr>
            <a:xfrm>
              <a:off x="1098995" y="748576"/>
              <a:ext cx="983951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7">
              <a:extLst>
                <a:ext uri="{FF2B5EF4-FFF2-40B4-BE49-F238E27FC236}">
                  <a16:creationId xmlns:a16="http://schemas.microsoft.com/office/drawing/2014/main" id="{9B610D73-40E3-47A0-FE2C-0B7B702C0D17}"/>
                </a:ext>
              </a:extLst>
            </p:cNvPr>
            <p:cNvCxnSpPr>
              <a:cxnSpLocks/>
            </p:cNvCxnSpPr>
            <p:nvPr/>
          </p:nvCxnSpPr>
          <p:spPr>
            <a:xfrm>
              <a:off x="991584" y="748576"/>
              <a:ext cx="1972208" cy="0"/>
            </a:xfrm>
            <a:prstGeom prst="line">
              <a:avLst/>
            </a:prstGeom>
            <a:ln w="57150">
              <a:gradFill>
                <a:gsLst>
                  <a:gs pos="0">
                    <a:srgbClr val="327BB9"/>
                  </a:gs>
                  <a:gs pos="100000">
                    <a:srgbClr val="05CD8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6" name="任意多边形: 形状 22">
            <a:extLst>
              <a:ext uri="{FF2B5EF4-FFF2-40B4-BE49-F238E27FC236}">
                <a16:creationId xmlns:a16="http://schemas.microsoft.com/office/drawing/2014/main" id="{81CCFA02-04DF-A7A0-8641-918DF835EAC7}"/>
              </a:ext>
            </a:extLst>
          </p:cNvPr>
          <p:cNvSpPr/>
          <p:nvPr/>
        </p:nvSpPr>
        <p:spPr>
          <a:xfrm>
            <a:off x="0" y="350012"/>
            <a:ext cx="604925" cy="7548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Light"/>
              <a:cs typeface="Times New Roman" panose="02020603050405020304" pitchFamily="18" charset="0"/>
            </a:endParaRPr>
          </a:p>
        </p:txBody>
      </p:sp>
      <p:sp>
        <p:nvSpPr>
          <p:cNvPr id="12" name="文字方塊 11">
            <a:extLst>
              <a:ext uri="{FF2B5EF4-FFF2-40B4-BE49-F238E27FC236}">
                <a16:creationId xmlns:a16="http://schemas.microsoft.com/office/drawing/2014/main" id="{EA3AD6D6-C297-50A8-682A-A23011B46B48}"/>
              </a:ext>
            </a:extLst>
          </p:cNvPr>
          <p:cNvSpPr txBox="1"/>
          <p:nvPr/>
        </p:nvSpPr>
        <p:spPr>
          <a:xfrm>
            <a:off x="604925" y="1453583"/>
            <a:ext cx="11085033" cy="3093154"/>
          </a:xfrm>
          <a:prstGeom prst="rect">
            <a:avLst/>
          </a:prstGeom>
          <a:noFill/>
        </p:spPr>
        <p:txBody>
          <a:bodyPr wrap="square">
            <a:spAutoFit/>
          </a:bodyPr>
          <a:lstStyle/>
          <a:p>
            <a:pPr>
              <a:spcBef>
                <a:spcPts val="1800"/>
              </a:spcBef>
              <a:buNone/>
            </a:pPr>
            <a:r>
              <a:rPr lang="zh-TW" altLang="en-US" sz="2000" dirty="0"/>
              <a:t>✅ </a:t>
            </a:r>
            <a:r>
              <a:rPr lang="zh-TW" altLang="en-US" sz="2000" b="1" dirty="0"/>
              <a:t>保障性別少數群體的權益</a:t>
            </a:r>
            <a:r>
              <a:rPr lang="zh-TW" altLang="en-US" sz="2000" dirty="0"/>
              <a:t>：讓跨性別者、</a:t>
            </a:r>
            <a:r>
              <a:rPr lang="zh-TW" altLang="en-US" dirty="0"/>
              <a:t>多元性別者</a:t>
            </a:r>
            <a:r>
              <a:rPr lang="zh-TW" altLang="en-US" sz="2000" dirty="0"/>
              <a:t>能安心使用廁所，減少不便與歧視。</a:t>
            </a:r>
          </a:p>
          <a:p>
            <a:pPr>
              <a:spcBef>
                <a:spcPts val="1800"/>
              </a:spcBef>
              <a:buNone/>
            </a:pPr>
            <a:r>
              <a:rPr lang="zh-TW" altLang="en-US" sz="2000" dirty="0"/>
              <a:t>✅ </a:t>
            </a:r>
            <a:r>
              <a:rPr lang="zh-TW" altLang="en-US" sz="2000" b="1" dirty="0"/>
              <a:t>提升公共空間的包容性</a:t>
            </a:r>
            <a:r>
              <a:rPr lang="zh-TW" altLang="en-US" sz="2000" dirty="0"/>
              <a:t>：讓所有人都能自在使用，不因性別認同而受限。</a:t>
            </a:r>
          </a:p>
          <a:p>
            <a:pPr>
              <a:spcBef>
                <a:spcPts val="1800"/>
              </a:spcBef>
              <a:buNone/>
            </a:pPr>
            <a:r>
              <a:rPr lang="zh-TW" altLang="en-US" sz="2000" dirty="0"/>
              <a:t>✅ </a:t>
            </a:r>
            <a:r>
              <a:rPr lang="zh-TW" altLang="en-US" sz="2000" b="1" dirty="0"/>
              <a:t>照顧多元使用需求</a:t>
            </a:r>
            <a:r>
              <a:rPr lang="zh-TW" altLang="en-US" sz="2000" dirty="0"/>
              <a:t>：方便親子、身障者、長者、看護者等族群使用。</a:t>
            </a:r>
          </a:p>
          <a:p>
            <a:pPr>
              <a:spcBef>
                <a:spcPts val="1800"/>
              </a:spcBef>
              <a:buNone/>
            </a:pPr>
            <a:r>
              <a:rPr lang="zh-TW" altLang="en-US" sz="2000" dirty="0"/>
              <a:t>✅ </a:t>
            </a:r>
            <a:r>
              <a:rPr lang="zh-TW" altLang="en-US" sz="2000" b="1" dirty="0"/>
              <a:t>提高隱私與安全性</a:t>
            </a:r>
            <a:r>
              <a:rPr lang="zh-TW" altLang="en-US" sz="2000" dirty="0"/>
              <a:t>：獨立隔間設計，避免性別刻板印象，降低衝突或尷尬情境。</a:t>
            </a:r>
          </a:p>
          <a:p>
            <a:pPr>
              <a:spcBef>
                <a:spcPts val="1800"/>
              </a:spcBef>
              <a:buNone/>
            </a:pPr>
            <a:r>
              <a:rPr lang="zh-TW" altLang="en-US" sz="2000" dirty="0"/>
              <a:t>✅ </a:t>
            </a:r>
            <a:r>
              <a:rPr lang="zh-TW" altLang="en-US" sz="2000" b="1" dirty="0"/>
              <a:t>符合國際趨勢與人權價值</a:t>
            </a:r>
            <a:r>
              <a:rPr lang="zh-TW" altLang="en-US" sz="2000" dirty="0"/>
              <a:t>：響應性別平等與友善環境的全球發展方向。</a:t>
            </a:r>
          </a:p>
          <a:p>
            <a:pPr>
              <a:spcBef>
                <a:spcPts val="1800"/>
              </a:spcBef>
            </a:pPr>
            <a:r>
              <a:rPr lang="zh-TW" altLang="en-US" sz="2000" dirty="0"/>
              <a:t>✅ </a:t>
            </a:r>
            <a:r>
              <a:rPr lang="zh-TW" altLang="en-US" sz="2000" b="1" dirty="0"/>
              <a:t>促進社會對性別多元的理解</a:t>
            </a:r>
            <a:r>
              <a:rPr lang="zh-TW" altLang="en-US" sz="2000" dirty="0"/>
              <a:t>：讓大眾認識與接受性別多元概念，推動平權進步。</a:t>
            </a:r>
          </a:p>
        </p:txBody>
      </p:sp>
    </p:spTree>
    <p:extLst>
      <p:ext uri="{BB962C8B-B14F-4D97-AF65-F5344CB8AC3E}">
        <p14:creationId xmlns:p14="http://schemas.microsoft.com/office/powerpoint/2010/main" val="386193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2BEE9-B929-5A5A-BAFF-EA981C617AC9}"/>
            </a:ext>
          </a:extLst>
        </p:cNvPr>
        <p:cNvGrpSpPr/>
        <p:nvPr/>
      </p:nvGrpSpPr>
      <p:grpSpPr>
        <a:xfrm>
          <a:off x="0" y="0"/>
          <a:ext cx="0" cy="0"/>
          <a:chOff x="0" y="0"/>
          <a:chExt cx="0" cy="0"/>
        </a:xfrm>
      </p:grpSpPr>
      <p:sp>
        <p:nvSpPr>
          <p:cNvPr id="38" name="文字方塊 37">
            <a:extLst>
              <a:ext uri="{FF2B5EF4-FFF2-40B4-BE49-F238E27FC236}">
                <a16:creationId xmlns:a16="http://schemas.microsoft.com/office/drawing/2014/main" id="{FD2AF7B9-2308-D93E-CD91-7142730088F9}"/>
              </a:ext>
            </a:extLst>
          </p:cNvPr>
          <p:cNvSpPr txBox="1"/>
          <p:nvPr/>
        </p:nvSpPr>
        <p:spPr>
          <a:xfrm>
            <a:off x="417030" y="168571"/>
            <a:ext cx="10812350" cy="461665"/>
          </a:xfrm>
          <a:prstGeom prst="rect">
            <a:avLst/>
          </a:prstGeom>
          <a:noFill/>
        </p:spPr>
        <p:txBody>
          <a:bodyPr wrap="square">
            <a:spAutoFit/>
          </a:bodyPr>
          <a:lstStyle/>
          <a:p>
            <a:pPr>
              <a:spcBef>
                <a:spcPts val="600"/>
              </a:spcBef>
              <a:spcAft>
                <a:spcPts val="600"/>
              </a:spcAft>
              <a:tabLst>
                <a:tab pos="609600" algn="l"/>
                <a:tab pos="1219200" algn="l"/>
                <a:tab pos="1828800" algn="l"/>
                <a:tab pos="2438400" algn="l"/>
                <a:tab pos="3048000" algn="l"/>
                <a:tab pos="3657600" algn="l"/>
                <a:tab pos="4267200" algn="l"/>
                <a:tab pos="4876800" algn="l"/>
              </a:tabLst>
            </a:pPr>
            <a:r>
              <a:rPr lang="zh-TW" altLang="en-US" sz="2400" b="1" kern="0" spc="5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性別友善廁所設置要點</a:t>
            </a:r>
            <a:endParaRPr lang="zh-TW" altLang="zh-TW" sz="2400" b="1" kern="0" spc="5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2" name="组合 4">
            <a:extLst>
              <a:ext uri="{FF2B5EF4-FFF2-40B4-BE49-F238E27FC236}">
                <a16:creationId xmlns:a16="http://schemas.microsoft.com/office/drawing/2014/main" id="{282EB092-F5E4-3E8D-AF11-24CF7526509F}"/>
              </a:ext>
            </a:extLst>
          </p:cNvPr>
          <p:cNvGrpSpPr/>
          <p:nvPr/>
        </p:nvGrpSpPr>
        <p:grpSpPr>
          <a:xfrm>
            <a:off x="309619" y="174907"/>
            <a:ext cx="9946921" cy="523220"/>
            <a:chOff x="991584" y="261194"/>
            <a:chExt cx="9946921" cy="523220"/>
          </a:xfrm>
        </p:grpSpPr>
        <p:sp>
          <p:nvSpPr>
            <p:cNvPr id="3" name="文本框 5">
              <a:extLst>
                <a:ext uri="{FF2B5EF4-FFF2-40B4-BE49-F238E27FC236}">
                  <a16:creationId xmlns:a16="http://schemas.microsoft.com/office/drawing/2014/main" id="{6412310C-5B96-8463-B2FF-6D0995FA73FD}"/>
                </a:ext>
              </a:extLst>
            </p:cNvPr>
            <p:cNvSpPr txBox="1"/>
            <p:nvPr/>
          </p:nvSpPr>
          <p:spPr>
            <a:xfrm>
              <a:off x="2745040" y="261194"/>
              <a:ext cx="1847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cxnSp>
          <p:nvCxnSpPr>
            <p:cNvPr id="4" name="直接连接符 6">
              <a:extLst>
                <a:ext uri="{FF2B5EF4-FFF2-40B4-BE49-F238E27FC236}">
                  <a16:creationId xmlns:a16="http://schemas.microsoft.com/office/drawing/2014/main" id="{A0C63C2E-EEF7-2C04-0DB9-296458E33466}"/>
                </a:ext>
              </a:extLst>
            </p:cNvPr>
            <p:cNvCxnSpPr/>
            <p:nvPr/>
          </p:nvCxnSpPr>
          <p:spPr>
            <a:xfrm>
              <a:off x="1098995" y="748576"/>
              <a:ext cx="983951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7">
              <a:extLst>
                <a:ext uri="{FF2B5EF4-FFF2-40B4-BE49-F238E27FC236}">
                  <a16:creationId xmlns:a16="http://schemas.microsoft.com/office/drawing/2014/main" id="{6FCCF9B5-0119-4482-EFD4-98F72F29C3B0}"/>
                </a:ext>
              </a:extLst>
            </p:cNvPr>
            <p:cNvCxnSpPr>
              <a:cxnSpLocks/>
            </p:cNvCxnSpPr>
            <p:nvPr/>
          </p:nvCxnSpPr>
          <p:spPr>
            <a:xfrm>
              <a:off x="991584" y="748576"/>
              <a:ext cx="1972208" cy="0"/>
            </a:xfrm>
            <a:prstGeom prst="line">
              <a:avLst/>
            </a:prstGeom>
            <a:ln w="57150">
              <a:gradFill>
                <a:gsLst>
                  <a:gs pos="0">
                    <a:srgbClr val="327BB9"/>
                  </a:gs>
                  <a:gs pos="100000">
                    <a:srgbClr val="05CD8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6" name="任意多边形: 形状 22">
            <a:extLst>
              <a:ext uri="{FF2B5EF4-FFF2-40B4-BE49-F238E27FC236}">
                <a16:creationId xmlns:a16="http://schemas.microsoft.com/office/drawing/2014/main" id="{69E705BC-BF42-0E41-63E4-C37F79A72578}"/>
              </a:ext>
            </a:extLst>
          </p:cNvPr>
          <p:cNvSpPr/>
          <p:nvPr/>
        </p:nvSpPr>
        <p:spPr>
          <a:xfrm>
            <a:off x="0" y="350012"/>
            <a:ext cx="604925" cy="7548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Light"/>
              <a:cs typeface="Times New Roman" panose="02020603050405020304" pitchFamily="18" charset="0"/>
            </a:endParaRPr>
          </a:p>
        </p:txBody>
      </p:sp>
      <p:graphicFrame>
        <p:nvGraphicFramePr>
          <p:cNvPr id="7" name="資料庫圖表 6">
            <a:extLst>
              <a:ext uri="{FF2B5EF4-FFF2-40B4-BE49-F238E27FC236}">
                <a16:creationId xmlns:a16="http://schemas.microsoft.com/office/drawing/2014/main" id="{73FCD51A-3F82-D76A-011F-29C96AFB376E}"/>
              </a:ext>
            </a:extLst>
          </p:cNvPr>
          <p:cNvGraphicFramePr/>
          <p:nvPr>
            <p:extLst>
              <p:ext uri="{D42A27DB-BD31-4B8C-83A1-F6EECF244321}">
                <p14:modId xmlns:p14="http://schemas.microsoft.com/office/powerpoint/2010/main" val="1657472379"/>
              </p:ext>
            </p:extLst>
          </p:nvPr>
        </p:nvGraphicFramePr>
        <p:xfrm>
          <a:off x="481310" y="792235"/>
          <a:ext cx="11229380" cy="5904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3412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86651-A999-A5AF-5748-DA648275EB89}"/>
            </a:ext>
          </a:extLst>
        </p:cNvPr>
        <p:cNvGrpSpPr/>
        <p:nvPr/>
      </p:nvGrpSpPr>
      <p:grpSpPr>
        <a:xfrm>
          <a:off x="0" y="0"/>
          <a:ext cx="0" cy="0"/>
          <a:chOff x="0" y="0"/>
          <a:chExt cx="0" cy="0"/>
        </a:xfrm>
      </p:grpSpPr>
      <p:sp>
        <p:nvSpPr>
          <p:cNvPr id="4" name="椭圆 3">
            <a:extLst>
              <a:ext uri="{FF2B5EF4-FFF2-40B4-BE49-F238E27FC236}">
                <a16:creationId xmlns:a16="http://schemas.microsoft.com/office/drawing/2014/main" id="{39D17F8D-43F4-5151-5A60-7A5241324164}"/>
              </a:ext>
            </a:extLst>
          </p:cNvPr>
          <p:cNvSpPr/>
          <p:nvPr/>
        </p:nvSpPr>
        <p:spPr>
          <a:xfrm rot="5400000">
            <a:off x="10017246" y="-637794"/>
            <a:ext cx="4936407" cy="4936407"/>
          </a:xfrm>
          <a:prstGeom prst="ellipse">
            <a:avLst/>
          </a:pr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cs typeface="Times New Roman" panose="02020603050405020304" pitchFamily="18" charset="0"/>
            </a:endParaRPr>
          </a:p>
        </p:txBody>
      </p:sp>
      <p:sp>
        <p:nvSpPr>
          <p:cNvPr id="6" name="椭圆 5">
            <a:extLst>
              <a:ext uri="{FF2B5EF4-FFF2-40B4-BE49-F238E27FC236}">
                <a16:creationId xmlns:a16="http://schemas.microsoft.com/office/drawing/2014/main" id="{CE894AB4-7474-CA97-C816-CCE6EED78E6D}"/>
              </a:ext>
            </a:extLst>
          </p:cNvPr>
          <p:cNvSpPr/>
          <p:nvPr/>
        </p:nvSpPr>
        <p:spPr>
          <a:xfrm flipH="1">
            <a:off x="11801850" y="5491236"/>
            <a:ext cx="780300" cy="780300"/>
          </a:xfrm>
          <a:prstGeom prst="ellipse">
            <a:avLst/>
          </a:pr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7" name="椭圆 6">
            <a:extLst>
              <a:ext uri="{FF2B5EF4-FFF2-40B4-BE49-F238E27FC236}">
                <a16:creationId xmlns:a16="http://schemas.microsoft.com/office/drawing/2014/main" id="{264683B2-2D77-B43D-EB20-DC5008A15176}"/>
              </a:ext>
            </a:extLst>
          </p:cNvPr>
          <p:cNvSpPr/>
          <p:nvPr/>
        </p:nvSpPr>
        <p:spPr>
          <a:xfrm flipH="1">
            <a:off x="8497656" y="4419600"/>
            <a:ext cx="393546" cy="393546"/>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8" name="椭圆 7">
            <a:extLst>
              <a:ext uri="{FF2B5EF4-FFF2-40B4-BE49-F238E27FC236}">
                <a16:creationId xmlns:a16="http://schemas.microsoft.com/office/drawing/2014/main" id="{47C82D40-C1A8-535D-625C-FE5E365A54A3}"/>
              </a:ext>
            </a:extLst>
          </p:cNvPr>
          <p:cNvSpPr/>
          <p:nvPr/>
        </p:nvSpPr>
        <p:spPr>
          <a:xfrm>
            <a:off x="1037160" y="1004332"/>
            <a:ext cx="568325" cy="568325"/>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9" name="任意多边形: 形状 22">
            <a:extLst>
              <a:ext uri="{FF2B5EF4-FFF2-40B4-BE49-F238E27FC236}">
                <a16:creationId xmlns:a16="http://schemas.microsoft.com/office/drawing/2014/main" id="{0CAE207E-42F6-3403-F74B-598F6517A493}"/>
              </a:ext>
            </a:extLst>
          </p:cNvPr>
          <p:cNvSpPr/>
          <p:nvPr/>
        </p:nvSpPr>
        <p:spPr>
          <a:xfrm>
            <a:off x="-6610369" y="471781"/>
            <a:ext cx="3170313" cy="68127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Times New Roman" panose="02020603050405020304" pitchFamily="18" charset="0"/>
            </a:endParaRPr>
          </a:p>
        </p:txBody>
      </p:sp>
      <p:cxnSp>
        <p:nvCxnSpPr>
          <p:cNvPr id="12" name="直接连接符 11">
            <a:extLst>
              <a:ext uri="{FF2B5EF4-FFF2-40B4-BE49-F238E27FC236}">
                <a16:creationId xmlns:a16="http://schemas.microsoft.com/office/drawing/2014/main" id="{5166936F-DCEE-44EE-B68D-41964D4AA5BA}"/>
              </a:ext>
            </a:extLst>
          </p:cNvPr>
          <p:cNvCxnSpPr>
            <a:cxnSpLocks/>
          </p:cNvCxnSpPr>
          <p:nvPr/>
        </p:nvCxnSpPr>
        <p:spPr>
          <a:xfrm>
            <a:off x="1830689" y="1874586"/>
            <a:ext cx="0" cy="1554414"/>
          </a:xfrm>
          <a:prstGeom prst="line">
            <a:avLst/>
          </a:prstGeom>
          <a:ln w="76200" cap="rnd">
            <a:gradFill>
              <a:gsLst>
                <a:gs pos="96000">
                  <a:srgbClr val="04CD84"/>
                </a:gs>
                <a:gs pos="0">
                  <a:srgbClr val="3279B9"/>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92728BAE-1CBC-BEDA-1534-13D2F30F36BE}"/>
              </a:ext>
            </a:extLst>
          </p:cNvPr>
          <p:cNvSpPr txBox="1"/>
          <p:nvPr/>
        </p:nvSpPr>
        <p:spPr>
          <a:xfrm>
            <a:off x="-783828" y="1065974"/>
            <a:ext cx="1391676"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800" dirty="0">
                <a:gradFill>
                  <a:gsLst>
                    <a:gs pos="0">
                      <a:srgbClr val="3279B9">
                        <a:alpha val="30000"/>
                      </a:srgbClr>
                    </a:gs>
                    <a:gs pos="100000">
                      <a:srgbClr val="04CD84">
                        <a:alpha val="30000"/>
                      </a:srgbClr>
                    </a:gs>
                  </a:gsLst>
                  <a:lin ang="0" scaled="1"/>
                </a:gradFill>
                <a:latin typeface="+mj-ea"/>
                <a:ea typeface="+mj-ea"/>
                <a:cs typeface="Times New Roman" panose="02020603050405020304" pitchFamily="18" charset="0"/>
              </a:rPr>
              <a:t>宜居</a:t>
            </a:r>
            <a:endParaRPr kumimoji="0" lang="zh-CN" altLang="en-US" sz="13800" b="0" i="0" u="none" strike="noStrike" kern="1200" cap="none" spc="0" normalizeH="0" baseline="0" noProof="0" dirty="0">
              <a:ln>
                <a:noFill/>
              </a:ln>
              <a:gradFill>
                <a:gsLst>
                  <a:gs pos="0">
                    <a:srgbClr val="3279B9">
                      <a:alpha val="30000"/>
                    </a:srgbClr>
                  </a:gs>
                  <a:gs pos="100000">
                    <a:srgbClr val="04CD84">
                      <a:alpha val="30000"/>
                    </a:srgbClr>
                  </a:gs>
                </a:gsLst>
                <a:lin ang="0" scaled="1"/>
              </a:gradFill>
              <a:effectLst/>
              <a:uLnTx/>
              <a:uFillTx/>
              <a:latin typeface="+mj-ea"/>
              <a:ea typeface="+mj-ea"/>
              <a:cs typeface="Times New Roman" panose="02020603050405020304" pitchFamily="18" charset="0"/>
            </a:endParaRPr>
          </a:p>
        </p:txBody>
      </p:sp>
      <p:sp>
        <p:nvSpPr>
          <p:cNvPr id="18" name="椭圆 17">
            <a:extLst>
              <a:ext uri="{FF2B5EF4-FFF2-40B4-BE49-F238E27FC236}">
                <a16:creationId xmlns:a16="http://schemas.microsoft.com/office/drawing/2014/main" id="{8D998F04-9CE7-5830-A815-944268047831}"/>
              </a:ext>
            </a:extLst>
          </p:cNvPr>
          <p:cNvSpPr/>
          <p:nvPr/>
        </p:nvSpPr>
        <p:spPr>
          <a:xfrm flipH="1">
            <a:off x="8575144" y="230584"/>
            <a:ext cx="393546" cy="393546"/>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3" name="文字方塊 2">
            <a:extLst>
              <a:ext uri="{FF2B5EF4-FFF2-40B4-BE49-F238E27FC236}">
                <a16:creationId xmlns:a16="http://schemas.microsoft.com/office/drawing/2014/main" id="{7200B4DB-BBEB-1F83-AFE3-D6FE300B3B3E}"/>
              </a:ext>
            </a:extLst>
          </p:cNvPr>
          <p:cNvSpPr txBox="1"/>
          <p:nvPr/>
        </p:nvSpPr>
        <p:spPr>
          <a:xfrm>
            <a:off x="1824587" y="2092971"/>
            <a:ext cx="7109639" cy="923330"/>
          </a:xfrm>
          <a:prstGeom prst="rect">
            <a:avLst/>
          </a:prstGeom>
          <a:noFill/>
        </p:spPr>
        <p:txBody>
          <a:bodyPr wrap="none" rtlCol="0">
            <a:spAutoFit/>
          </a:bodyPr>
          <a:lstStyle/>
          <a:p>
            <a:pPr lvl="0" algn="ctr">
              <a:defRPr/>
            </a:pPr>
            <a:r>
              <a:rPr lang="zh-TW" altLang="en-US" sz="5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性別友善廁所設置現況</a:t>
            </a:r>
            <a:endParaRPr lang="en-US" altLang="zh-TW" sz="5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24" name="圖片 23">
            <a:extLst>
              <a:ext uri="{FF2B5EF4-FFF2-40B4-BE49-F238E27FC236}">
                <a16:creationId xmlns:a16="http://schemas.microsoft.com/office/drawing/2014/main" id="{DC820B27-C800-3198-347E-5828AD59C2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18" y="172609"/>
            <a:ext cx="4749993" cy="568325"/>
          </a:xfrm>
          <a:prstGeom prst="rect">
            <a:avLst/>
          </a:prstGeom>
        </p:spPr>
      </p:pic>
    </p:spTree>
    <p:extLst>
      <p:ext uri="{BB962C8B-B14F-4D97-AF65-F5344CB8AC3E}">
        <p14:creationId xmlns:p14="http://schemas.microsoft.com/office/powerpoint/2010/main" val="351644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ED9D3-1208-8F2E-5DF3-87C5753DE556}"/>
            </a:ext>
          </a:extLst>
        </p:cNvPr>
        <p:cNvGrpSpPr/>
        <p:nvPr/>
      </p:nvGrpSpPr>
      <p:grpSpPr>
        <a:xfrm>
          <a:off x="0" y="0"/>
          <a:ext cx="0" cy="0"/>
          <a:chOff x="0" y="0"/>
          <a:chExt cx="0" cy="0"/>
        </a:xfrm>
      </p:grpSpPr>
      <p:sp>
        <p:nvSpPr>
          <p:cNvPr id="38" name="文字方塊 37">
            <a:extLst>
              <a:ext uri="{FF2B5EF4-FFF2-40B4-BE49-F238E27FC236}">
                <a16:creationId xmlns:a16="http://schemas.microsoft.com/office/drawing/2014/main" id="{61B00125-31E9-BA04-20E2-8FF99058D2A4}"/>
              </a:ext>
            </a:extLst>
          </p:cNvPr>
          <p:cNvSpPr txBox="1"/>
          <p:nvPr/>
        </p:nvSpPr>
        <p:spPr>
          <a:xfrm>
            <a:off x="417030" y="168571"/>
            <a:ext cx="10812350" cy="461665"/>
          </a:xfrm>
          <a:prstGeom prst="rect">
            <a:avLst/>
          </a:prstGeom>
          <a:noFill/>
        </p:spPr>
        <p:txBody>
          <a:bodyPr wrap="square">
            <a:spAutoFit/>
          </a:bodyPr>
          <a:lstStyle/>
          <a:p>
            <a:pPr>
              <a:spcBef>
                <a:spcPts val="600"/>
              </a:spcBef>
              <a:spcAft>
                <a:spcPts val="600"/>
              </a:spcAft>
              <a:tabLst>
                <a:tab pos="609600" algn="l"/>
                <a:tab pos="1219200" algn="l"/>
                <a:tab pos="1828800" algn="l"/>
                <a:tab pos="2438400" algn="l"/>
                <a:tab pos="3048000" algn="l"/>
                <a:tab pos="3657600" algn="l"/>
                <a:tab pos="4267200" algn="l"/>
                <a:tab pos="4876800" algn="l"/>
              </a:tabLst>
            </a:pPr>
            <a:r>
              <a:rPr lang="zh-TW" altLang="en-US" sz="2400" b="1" kern="0" spc="5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臺灣的推動現況</a:t>
            </a:r>
          </a:p>
        </p:txBody>
      </p:sp>
      <p:grpSp>
        <p:nvGrpSpPr>
          <p:cNvPr id="2" name="组合 4">
            <a:extLst>
              <a:ext uri="{FF2B5EF4-FFF2-40B4-BE49-F238E27FC236}">
                <a16:creationId xmlns:a16="http://schemas.microsoft.com/office/drawing/2014/main" id="{9AC57846-46EE-AA41-60B8-684C30874192}"/>
              </a:ext>
            </a:extLst>
          </p:cNvPr>
          <p:cNvGrpSpPr/>
          <p:nvPr/>
        </p:nvGrpSpPr>
        <p:grpSpPr>
          <a:xfrm>
            <a:off x="309619" y="174907"/>
            <a:ext cx="9946921" cy="523220"/>
            <a:chOff x="991584" y="261194"/>
            <a:chExt cx="9946921" cy="523220"/>
          </a:xfrm>
        </p:grpSpPr>
        <p:sp>
          <p:nvSpPr>
            <p:cNvPr id="3" name="文本框 5">
              <a:extLst>
                <a:ext uri="{FF2B5EF4-FFF2-40B4-BE49-F238E27FC236}">
                  <a16:creationId xmlns:a16="http://schemas.microsoft.com/office/drawing/2014/main" id="{EC034179-F311-E70B-9CA7-34FF0EB731A1}"/>
                </a:ext>
              </a:extLst>
            </p:cNvPr>
            <p:cNvSpPr txBox="1"/>
            <p:nvPr/>
          </p:nvSpPr>
          <p:spPr>
            <a:xfrm>
              <a:off x="2745040" y="261194"/>
              <a:ext cx="1847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cxnSp>
          <p:nvCxnSpPr>
            <p:cNvPr id="4" name="直接连接符 6">
              <a:extLst>
                <a:ext uri="{FF2B5EF4-FFF2-40B4-BE49-F238E27FC236}">
                  <a16:creationId xmlns:a16="http://schemas.microsoft.com/office/drawing/2014/main" id="{E15A3A0C-B13C-6C09-5FDA-4C221C3A5A20}"/>
                </a:ext>
              </a:extLst>
            </p:cNvPr>
            <p:cNvCxnSpPr/>
            <p:nvPr/>
          </p:nvCxnSpPr>
          <p:spPr>
            <a:xfrm>
              <a:off x="1098995" y="748576"/>
              <a:ext cx="983951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7">
              <a:extLst>
                <a:ext uri="{FF2B5EF4-FFF2-40B4-BE49-F238E27FC236}">
                  <a16:creationId xmlns:a16="http://schemas.microsoft.com/office/drawing/2014/main" id="{FC4138BB-5A8A-68FD-3897-955D39433FC6}"/>
                </a:ext>
              </a:extLst>
            </p:cNvPr>
            <p:cNvCxnSpPr>
              <a:cxnSpLocks/>
            </p:cNvCxnSpPr>
            <p:nvPr/>
          </p:nvCxnSpPr>
          <p:spPr>
            <a:xfrm>
              <a:off x="991584" y="748576"/>
              <a:ext cx="1972208" cy="0"/>
            </a:xfrm>
            <a:prstGeom prst="line">
              <a:avLst/>
            </a:prstGeom>
            <a:ln w="57150">
              <a:gradFill>
                <a:gsLst>
                  <a:gs pos="0">
                    <a:srgbClr val="327BB9"/>
                  </a:gs>
                  <a:gs pos="100000">
                    <a:srgbClr val="05CD8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6" name="任意多边形: 形状 22">
            <a:extLst>
              <a:ext uri="{FF2B5EF4-FFF2-40B4-BE49-F238E27FC236}">
                <a16:creationId xmlns:a16="http://schemas.microsoft.com/office/drawing/2014/main" id="{2FD463A9-79DD-0762-FBE8-3842E8B5BD6E}"/>
              </a:ext>
            </a:extLst>
          </p:cNvPr>
          <p:cNvSpPr/>
          <p:nvPr/>
        </p:nvSpPr>
        <p:spPr>
          <a:xfrm>
            <a:off x="0" y="350012"/>
            <a:ext cx="604925" cy="7548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Light"/>
              <a:cs typeface="Times New Roman" panose="02020603050405020304" pitchFamily="18" charset="0"/>
            </a:endParaRPr>
          </a:p>
        </p:txBody>
      </p:sp>
      <p:sp>
        <p:nvSpPr>
          <p:cNvPr id="14" name="文字方塊 13">
            <a:extLst>
              <a:ext uri="{FF2B5EF4-FFF2-40B4-BE49-F238E27FC236}">
                <a16:creationId xmlns:a16="http://schemas.microsoft.com/office/drawing/2014/main" id="{3D2D7BD7-FDFE-7377-E17B-48437D43E783}"/>
              </a:ext>
            </a:extLst>
          </p:cNvPr>
          <p:cNvSpPr txBox="1"/>
          <p:nvPr/>
        </p:nvSpPr>
        <p:spPr>
          <a:xfrm>
            <a:off x="689825" y="1104900"/>
            <a:ext cx="10812350" cy="5093702"/>
          </a:xfrm>
          <a:prstGeom prst="rect">
            <a:avLst/>
          </a:prstGeom>
          <a:noFill/>
        </p:spPr>
        <p:txBody>
          <a:bodyPr wrap="square">
            <a:spAutoFit/>
          </a:bodyPr>
          <a:lstStyle/>
          <a:p>
            <a:pPr>
              <a:spcBef>
                <a:spcPts val="600"/>
              </a:spcBef>
              <a:buNone/>
            </a:pPr>
            <a:r>
              <a:rPr lang="zh-TW" altLang="en-US" sz="2400" dirty="0">
                <a:latin typeface="+mj-ea"/>
                <a:ea typeface="+mj-ea"/>
              </a:rPr>
              <a:t>臺灣針對民眾如廁需求性之演進可從既有法規規範上看到其受重視程度：</a:t>
            </a:r>
            <a:endParaRPr lang="en-US" altLang="zh-TW" sz="2400" dirty="0">
              <a:latin typeface="+mj-ea"/>
              <a:ea typeface="+mj-ea"/>
            </a:endParaRPr>
          </a:p>
          <a:p>
            <a:pPr marL="285750" indent="-285750">
              <a:spcBef>
                <a:spcPts val="600"/>
              </a:spcBef>
              <a:buFont typeface="Wingdings" panose="05000000000000000000" pitchFamily="2" charset="2"/>
              <a:buChar char="Ø"/>
            </a:pPr>
            <a:r>
              <a:rPr lang="zh-TW" altLang="en-US" sz="2800" b="1" dirty="0">
                <a:latin typeface="+mj-ea"/>
                <a:ea typeface="+mj-ea"/>
              </a:rPr>
              <a:t>內政部營建署</a:t>
            </a:r>
            <a:r>
              <a:rPr lang="zh-TW" altLang="en-US" sz="2400" dirty="0">
                <a:latin typeface="+mj-ea"/>
                <a:ea typeface="+mj-ea"/>
              </a:rPr>
              <a:t>於民國 </a:t>
            </a:r>
            <a:r>
              <a:rPr lang="en-US" altLang="zh-TW" sz="2400" dirty="0">
                <a:latin typeface="+mj-ea"/>
                <a:ea typeface="+mj-ea"/>
              </a:rPr>
              <a:t>95 </a:t>
            </a:r>
            <a:r>
              <a:rPr lang="zh-TW" altLang="en-US" sz="2400" dirty="0">
                <a:latin typeface="+mj-ea"/>
                <a:ea typeface="+mj-ea"/>
              </a:rPr>
              <a:t>修正發布</a:t>
            </a:r>
            <a:r>
              <a:rPr lang="en-US" altLang="zh-TW" sz="2400" dirty="0">
                <a:latin typeface="+mj-ea"/>
                <a:ea typeface="+mj-ea"/>
              </a:rPr>
              <a:t>《</a:t>
            </a:r>
            <a:r>
              <a:rPr lang="zh-TW" altLang="en-US" sz="2400" dirty="0">
                <a:latin typeface="+mj-ea"/>
                <a:ea typeface="+mj-ea"/>
              </a:rPr>
              <a:t>建築技術規則建築設備編 </a:t>
            </a:r>
            <a:r>
              <a:rPr lang="en-US" altLang="zh-TW" sz="2400" dirty="0">
                <a:latin typeface="+mj-ea"/>
                <a:ea typeface="+mj-ea"/>
              </a:rPr>
              <a:t>37 </a:t>
            </a:r>
            <a:r>
              <a:rPr lang="zh-TW" altLang="en-US" sz="2400" dirty="0">
                <a:latin typeface="+mj-ea"/>
                <a:ea typeface="+mj-ea"/>
              </a:rPr>
              <a:t>條</a:t>
            </a:r>
            <a:r>
              <a:rPr lang="en-US" altLang="zh-TW" sz="2400" dirty="0">
                <a:latin typeface="+mj-ea"/>
                <a:ea typeface="+mj-ea"/>
              </a:rPr>
              <a:t>》</a:t>
            </a:r>
            <a:r>
              <a:rPr lang="zh-TW" altLang="en-US" sz="2400" dirty="0">
                <a:latin typeface="+mj-ea"/>
                <a:ea typeface="+mj-ea"/>
              </a:rPr>
              <a:t>，當中明定各類建物基本需設置之廁所衛生設備數量；該署於民國 </a:t>
            </a:r>
            <a:r>
              <a:rPr lang="en-US" altLang="zh-TW" sz="2400" dirty="0">
                <a:latin typeface="+mj-ea"/>
                <a:ea typeface="+mj-ea"/>
              </a:rPr>
              <a:t>97 </a:t>
            </a:r>
            <a:r>
              <a:rPr lang="zh-TW" altLang="en-US" sz="2400" dirty="0">
                <a:latin typeface="+mj-ea"/>
                <a:ea typeface="+mj-ea"/>
              </a:rPr>
              <a:t>年依據</a:t>
            </a:r>
            <a:r>
              <a:rPr lang="en-US" altLang="zh-TW" sz="2400" dirty="0">
                <a:latin typeface="+mj-ea"/>
                <a:ea typeface="+mj-ea"/>
              </a:rPr>
              <a:t>《</a:t>
            </a:r>
            <a:r>
              <a:rPr lang="zh-TW" altLang="en-US" sz="2400" dirty="0">
                <a:latin typeface="+mj-ea"/>
                <a:ea typeface="+mj-ea"/>
              </a:rPr>
              <a:t>身心障礙權 益保障法第 </a:t>
            </a:r>
            <a:r>
              <a:rPr lang="en-US" altLang="zh-TW" sz="2400" dirty="0">
                <a:latin typeface="+mj-ea"/>
                <a:ea typeface="+mj-ea"/>
              </a:rPr>
              <a:t>57 </a:t>
            </a:r>
            <a:r>
              <a:rPr lang="zh-TW" altLang="en-US" sz="2400" dirty="0">
                <a:latin typeface="+mj-ea"/>
                <a:ea typeface="+mj-ea"/>
              </a:rPr>
              <a:t>條</a:t>
            </a:r>
            <a:r>
              <a:rPr lang="en-US" altLang="zh-TW" sz="2400" dirty="0">
                <a:latin typeface="+mj-ea"/>
                <a:ea typeface="+mj-ea"/>
              </a:rPr>
              <a:t>》</a:t>
            </a:r>
            <a:r>
              <a:rPr lang="zh-TW" altLang="en-US" sz="2400" dirty="0">
                <a:latin typeface="+mj-ea"/>
                <a:ea typeface="+mj-ea"/>
              </a:rPr>
              <a:t>訂定</a:t>
            </a:r>
            <a:r>
              <a:rPr lang="en-US" altLang="zh-TW" sz="2400" dirty="0">
                <a:solidFill>
                  <a:srgbClr val="FF0000"/>
                </a:solidFill>
                <a:latin typeface="+mj-ea"/>
                <a:ea typeface="+mj-ea"/>
              </a:rPr>
              <a:t>《</a:t>
            </a:r>
            <a:r>
              <a:rPr lang="zh-TW" altLang="en-US" sz="2400" dirty="0">
                <a:solidFill>
                  <a:srgbClr val="FF0000"/>
                </a:solidFill>
                <a:latin typeface="+mj-ea"/>
                <a:ea typeface="+mj-ea"/>
              </a:rPr>
              <a:t>建築物無障礙設施設計規範</a:t>
            </a:r>
            <a:r>
              <a:rPr lang="en-US" altLang="zh-TW" sz="2400" dirty="0">
                <a:solidFill>
                  <a:srgbClr val="FF0000"/>
                </a:solidFill>
                <a:latin typeface="+mj-ea"/>
                <a:ea typeface="+mj-ea"/>
              </a:rPr>
              <a:t>》</a:t>
            </a:r>
            <a:r>
              <a:rPr lang="zh-TW" altLang="en-US" sz="2400" dirty="0">
                <a:latin typeface="+mj-ea"/>
                <a:ea typeface="+mj-ea"/>
              </a:rPr>
              <a:t>，當中第五章明訂獨立 無障礙廁所之規格</a:t>
            </a:r>
            <a:r>
              <a:rPr lang="zh-TW" altLang="en-US" sz="2400" dirty="0"/>
              <a:t>。</a:t>
            </a:r>
            <a:endParaRPr lang="en-US" altLang="zh-TW" sz="2400" dirty="0">
              <a:latin typeface="+mj-ea"/>
              <a:ea typeface="+mj-ea"/>
            </a:endParaRPr>
          </a:p>
          <a:p>
            <a:pPr marL="285750" indent="-285750">
              <a:spcBef>
                <a:spcPts val="600"/>
              </a:spcBef>
              <a:buFont typeface="Wingdings" panose="05000000000000000000" pitchFamily="2" charset="2"/>
              <a:buChar char="Ø"/>
            </a:pPr>
            <a:r>
              <a:rPr lang="zh-TW" altLang="en-US" sz="2800" b="1" dirty="0">
                <a:latin typeface="+mj-ea"/>
                <a:ea typeface="+mj-ea"/>
              </a:rPr>
              <a:t>行政院衛生福利部</a:t>
            </a:r>
            <a:r>
              <a:rPr lang="zh-TW" altLang="en-US" sz="2400" dirty="0">
                <a:latin typeface="+mj-ea"/>
                <a:ea typeface="+mj-ea"/>
              </a:rPr>
              <a:t>於民國 </a:t>
            </a:r>
            <a:r>
              <a:rPr lang="en-US" altLang="zh-TW" sz="2400" dirty="0">
                <a:latin typeface="+mj-ea"/>
                <a:ea typeface="+mj-ea"/>
              </a:rPr>
              <a:t>104 </a:t>
            </a:r>
            <a:r>
              <a:rPr lang="zh-TW" altLang="en-US" sz="2400" dirty="0">
                <a:latin typeface="+mj-ea"/>
                <a:ea typeface="+mj-ea"/>
              </a:rPr>
              <a:t>年修正公布</a:t>
            </a:r>
            <a:r>
              <a:rPr lang="en-US" altLang="zh-TW" sz="2400" dirty="0">
                <a:solidFill>
                  <a:srgbClr val="FF0000"/>
                </a:solidFill>
                <a:latin typeface="+mj-ea"/>
                <a:ea typeface="+mj-ea"/>
              </a:rPr>
              <a:t>《</a:t>
            </a:r>
            <a:r>
              <a:rPr lang="zh-TW" altLang="en-US" sz="2400" dirty="0">
                <a:solidFill>
                  <a:srgbClr val="FF0000"/>
                </a:solidFill>
                <a:latin typeface="+mj-ea"/>
                <a:ea typeface="+mj-ea"/>
              </a:rPr>
              <a:t>兒童及少年福利與權益保障法 </a:t>
            </a:r>
            <a:r>
              <a:rPr lang="en-US" altLang="zh-TW" sz="2400" dirty="0">
                <a:solidFill>
                  <a:srgbClr val="FF0000"/>
                </a:solidFill>
                <a:latin typeface="+mj-ea"/>
                <a:ea typeface="+mj-ea"/>
              </a:rPr>
              <a:t>33-2 </a:t>
            </a:r>
            <a:r>
              <a:rPr lang="zh-TW" altLang="en-US" sz="2400" dirty="0">
                <a:solidFill>
                  <a:srgbClr val="FF0000"/>
                </a:solidFill>
                <a:latin typeface="+mj-ea"/>
                <a:ea typeface="+mj-ea"/>
              </a:rPr>
              <a:t>條</a:t>
            </a:r>
            <a:r>
              <a:rPr lang="en-US" altLang="zh-TW" sz="2400" dirty="0">
                <a:solidFill>
                  <a:srgbClr val="FF0000"/>
                </a:solidFill>
                <a:latin typeface="+mj-ea"/>
                <a:ea typeface="+mj-ea"/>
              </a:rPr>
              <a:t>》</a:t>
            </a:r>
            <a:r>
              <a:rPr lang="zh-TW" altLang="en-US" sz="2400" dirty="0">
                <a:latin typeface="+mj-ea"/>
                <a:ea typeface="+mj-ea"/>
              </a:rPr>
              <a:t>明訂須設置獨立親子廁所之地點</a:t>
            </a:r>
            <a:r>
              <a:rPr lang="zh-TW" altLang="en-US" sz="2400" dirty="0"/>
              <a:t>。</a:t>
            </a:r>
            <a:endParaRPr lang="en-US" altLang="zh-TW" sz="2400" dirty="0">
              <a:latin typeface="+mj-ea"/>
              <a:ea typeface="+mj-ea"/>
            </a:endParaRPr>
          </a:p>
          <a:p>
            <a:pPr marL="285750" indent="-285750">
              <a:spcBef>
                <a:spcPts val="600"/>
              </a:spcBef>
              <a:buFont typeface="Wingdings" panose="05000000000000000000" pitchFamily="2" charset="2"/>
              <a:buChar char="Ø"/>
            </a:pPr>
            <a:r>
              <a:rPr lang="zh-TW" altLang="en-US" sz="2400" dirty="0">
                <a:latin typeface="+mj-ea"/>
                <a:ea typeface="+mj-ea"/>
              </a:rPr>
              <a:t>內政部營建署依前述修法於民國 </a:t>
            </a:r>
            <a:r>
              <a:rPr lang="en-US" altLang="zh-TW" sz="2400" dirty="0">
                <a:latin typeface="+mj-ea"/>
                <a:ea typeface="+mj-ea"/>
              </a:rPr>
              <a:t>106 </a:t>
            </a:r>
            <a:r>
              <a:rPr lang="zh-TW" altLang="en-US" sz="2400" dirty="0">
                <a:latin typeface="+mj-ea"/>
                <a:ea typeface="+mj-ea"/>
              </a:rPr>
              <a:t>年發布</a:t>
            </a:r>
            <a:r>
              <a:rPr lang="en-US" altLang="zh-TW" sz="2400" dirty="0">
                <a:solidFill>
                  <a:srgbClr val="FF0000"/>
                </a:solidFill>
                <a:latin typeface="+mj-ea"/>
                <a:ea typeface="+mj-ea"/>
              </a:rPr>
              <a:t>《</a:t>
            </a:r>
            <a:r>
              <a:rPr lang="zh-TW" altLang="en-US" sz="2400" dirty="0">
                <a:solidFill>
                  <a:srgbClr val="FF0000"/>
                </a:solidFill>
                <a:latin typeface="+mj-ea"/>
                <a:ea typeface="+mj-ea"/>
              </a:rPr>
              <a:t>公共場所親子廁所盥洗室設置辦法</a:t>
            </a:r>
            <a:r>
              <a:rPr lang="en-US" altLang="zh-TW" sz="2400" dirty="0">
                <a:solidFill>
                  <a:srgbClr val="FF0000"/>
                </a:solidFill>
                <a:latin typeface="+mj-ea"/>
                <a:ea typeface="+mj-ea"/>
              </a:rPr>
              <a:t>》</a:t>
            </a:r>
            <a:r>
              <a:rPr lang="zh-TW" altLang="en-US" sz="2400" dirty="0">
                <a:latin typeface="+mj-ea"/>
                <a:ea typeface="+mj-ea"/>
              </a:rPr>
              <a:t>訂定需設置獨立親子廁所及一般廁間內增設親子設備之數量及規格</a:t>
            </a:r>
            <a:endParaRPr lang="en-US" altLang="zh-TW" sz="2400" dirty="0">
              <a:latin typeface="+mj-ea"/>
              <a:ea typeface="+mj-ea"/>
            </a:endParaRPr>
          </a:p>
          <a:p>
            <a:pPr marL="285750" indent="-285750">
              <a:spcBef>
                <a:spcPts val="600"/>
              </a:spcBef>
              <a:buFont typeface="Wingdings" panose="05000000000000000000" pitchFamily="2" charset="2"/>
              <a:buChar char="Ø"/>
            </a:pPr>
            <a:r>
              <a:rPr lang="zh-TW" altLang="en-US" sz="2800" b="1" dirty="0">
                <a:latin typeface="+mj-ea"/>
                <a:ea typeface="+mj-ea"/>
              </a:rPr>
              <a:t>環境部</a:t>
            </a:r>
            <a:r>
              <a:rPr lang="zh-TW" altLang="en-US" sz="2400" dirty="0">
                <a:latin typeface="+mj-ea"/>
                <a:ea typeface="+mj-ea"/>
              </a:rPr>
              <a:t>則於民國</a:t>
            </a:r>
            <a:r>
              <a:rPr lang="en-US" altLang="zh-TW" sz="2400" dirty="0">
                <a:latin typeface="+mj-ea"/>
                <a:ea typeface="+mj-ea"/>
              </a:rPr>
              <a:t>111</a:t>
            </a:r>
            <a:r>
              <a:rPr lang="zh-TW" altLang="en-US" sz="2400" dirty="0">
                <a:latin typeface="+mj-ea"/>
                <a:ea typeface="+mj-ea"/>
              </a:rPr>
              <a:t>年公告</a:t>
            </a:r>
            <a:r>
              <a:rPr lang="en-US" altLang="zh-TW" sz="2400" dirty="0">
                <a:solidFill>
                  <a:srgbClr val="FF0000"/>
                </a:solidFill>
              </a:rPr>
              <a:t>《</a:t>
            </a:r>
            <a:r>
              <a:rPr lang="zh-TW" altLang="en-US" sz="2400" dirty="0">
                <a:solidFill>
                  <a:srgbClr val="FF0000"/>
                </a:solidFill>
              </a:rPr>
              <a:t>友善廁所設置參考指引</a:t>
            </a:r>
            <a:r>
              <a:rPr lang="en-US" altLang="zh-TW" sz="2400" dirty="0">
                <a:solidFill>
                  <a:srgbClr val="FF0000"/>
                </a:solidFill>
              </a:rPr>
              <a:t>》</a:t>
            </a:r>
            <a:r>
              <a:rPr lang="zh-TW" altLang="en-US" sz="2400" dirty="0"/>
              <a:t>，期望公廁於修建、新建時，參考相關指引評估所需設置之公廁類型選擇。</a:t>
            </a:r>
            <a:endParaRPr lang="en-US" altLang="zh-TW" sz="2400" dirty="0">
              <a:latin typeface="+mj-ea"/>
              <a:ea typeface="+mj-ea"/>
            </a:endParaRPr>
          </a:p>
          <a:p>
            <a:pPr>
              <a:spcBef>
                <a:spcPts val="600"/>
              </a:spcBef>
              <a:buNone/>
            </a:pPr>
            <a:r>
              <a:rPr lang="zh-TW" altLang="en-US" sz="2400" dirty="0">
                <a:latin typeface="+mj-ea"/>
                <a:ea typeface="+mj-ea"/>
              </a:rPr>
              <a:t>可見在臺灣針對基本如廁、身心障礙友善及親子友善有一定之重視及管理。 </a:t>
            </a:r>
          </a:p>
        </p:txBody>
      </p:sp>
    </p:spTree>
    <p:extLst>
      <p:ext uri="{BB962C8B-B14F-4D97-AF65-F5344CB8AC3E}">
        <p14:creationId xmlns:p14="http://schemas.microsoft.com/office/powerpoint/2010/main" val="741638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1F99B-FC51-5299-16D0-5210DE351D06}"/>
            </a:ext>
          </a:extLst>
        </p:cNvPr>
        <p:cNvGrpSpPr/>
        <p:nvPr/>
      </p:nvGrpSpPr>
      <p:grpSpPr>
        <a:xfrm>
          <a:off x="0" y="0"/>
          <a:ext cx="0" cy="0"/>
          <a:chOff x="0" y="0"/>
          <a:chExt cx="0" cy="0"/>
        </a:xfrm>
      </p:grpSpPr>
      <p:sp>
        <p:nvSpPr>
          <p:cNvPr id="38" name="文字方塊 37">
            <a:extLst>
              <a:ext uri="{FF2B5EF4-FFF2-40B4-BE49-F238E27FC236}">
                <a16:creationId xmlns:a16="http://schemas.microsoft.com/office/drawing/2014/main" id="{920260CD-87AA-1D6D-09CD-FA8D7B91C8C5}"/>
              </a:ext>
            </a:extLst>
          </p:cNvPr>
          <p:cNvSpPr txBox="1"/>
          <p:nvPr/>
        </p:nvSpPr>
        <p:spPr>
          <a:xfrm>
            <a:off x="417030" y="168571"/>
            <a:ext cx="10812350" cy="461665"/>
          </a:xfrm>
          <a:prstGeom prst="rect">
            <a:avLst/>
          </a:prstGeom>
          <a:noFill/>
        </p:spPr>
        <p:txBody>
          <a:bodyPr wrap="square">
            <a:spAutoFit/>
          </a:bodyPr>
          <a:lstStyle/>
          <a:p>
            <a:pPr>
              <a:spcBef>
                <a:spcPts val="600"/>
              </a:spcBef>
              <a:spcAft>
                <a:spcPts val="600"/>
              </a:spcAft>
              <a:tabLst>
                <a:tab pos="609600" algn="l"/>
                <a:tab pos="1219200" algn="l"/>
                <a:tab pos="1828800" algn="l"/>
                <a:tab pos="2438400" algn="l"/>
                <a:tab pos="3048000" algn="l"/>
                <a:tab pos="3657600" algn="l"/>
                <a:tab pos="4267200" algn="l"/>
                <a:tab pos="4876800" algn="l"/>
              </a:tabLst>
            </a:pPr>
            <a:r>
              <a:rPr lang="zh-TW" altLang="en-US" sz="2400" b="1" kern="0" spc="5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臺灣的廁所類型定義</a:t>
            </a:r>
          </a:p>
        </p:txBody>
      </p:sp>
      <p:grpSp>
        <p:nvGrpSpPr>
          <p:cNvPr id="2" name="组合 4">
            <a:extLst>
              <a:ext uri="{FF2B5EF4-FFF2-40B4-BE49-F238E27FC236}">
                <a16:creationId xmlns:a16="http://schemas.microsoft.com/office/drawing/2014/main" id="{CD3A599D-C213-6EBA-6200-B4A62FB1456D}"/>
              </a:ext>
            </a:extLst>
          </p:cNvPr>
          <p:cNvGrpSpPr/>
          <p:nvPr/>
        </p:nvGrpSpPr>
        <p:grpSpPr>
          <a:xfrm>
            <a:off x="309619" y="174907"/>
            <a:ext cx="9946921" cy="523220"/>
            <a:chOff x="991584" y="261194"/>
            <a:chExt cx="9946921" cy="523220"/>
          </a:xfrm>
        </p:grpSpPr>
        <p:sp>
          <p:nvSpPr>
            <p:cNvPr id="3" name="文本框 5">
              <a:extLst>
                <a:ext uri="{FF2B5EF4-FFF2-40B4-BE49-F238E27FC236}">
                  <a16:creationId xmlns:a16="http://schemas.microsoft.com/office/drawing/2014/main" id="{108C2466-C803-D560-88E8-C2474C8C88B1}"/>
                </a:ext>
              </a:extLst>
            </p:cNvPr>
            <p:cNvSpPr txBox="1"/>
            <p:nvPr/>
          </p:nvSpPr>
          <p:spPr>
            <a:xfrm>
              <a:off x="2745040" y="261194"/>
              <a:ext cx="1847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cxnSp>
          <p:nvCxnSpPr>
            <p:cNvPr id="4" name="直接连接符 6">
              <a:extLst>
                <a:ext uri="{FF2B5EF4-FFF2-40B4-BE49-F238E27FC236}">
                  <a16:creationId xmlns:a16="http://schemas.microsoft.com/office/drawing/2014/main" id="{DCAB63F1-46F0-785F-988C-3AAAF4A36A68}"/>
                </a:ext>
              </a:extLst>
            </p:cNvPr>
            <p:cNvCxnSpPr/>
            <p:nvPr/>
          </p:nvCxnSpPr>
          <p:spPr>
            <a:xfrm>
              <a:off x="1098995" y="748576"/>
              <a:ext cx="983951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7">
              <a:extLst>
                <a:ext uri="{FF2B5EF4-FFF2-40B4-BE49-F238E27FC236}">
                  <a16:creationId xmlns:a16="http://schemas.microsoft.com/office/drawing/2014/main" id="{3EE551E7-5E8D-0813-B5F2-40E6C61BA84D}"/>
                </a:ext>
              </a:extLst>
            </p:cNvPr>
            <p:cNvCxnSpPr>
              <a:cxnSpLocks/>
            </p:cNvCxnSpPr>
            <p:nvPr/>
          </p:nvCxnSpPr>
          <p:spPr>
            <a:xfrm>
              <a:off x="991584" y="748576"/>
              <a:ext cx="1972208" cy="0"/>
            </a:xfrm>
            <a:prstGeom prst="line">
              <a:avLst/>
            </a:prstGeom>
            <a:ln w="57150">
              <a:gradFill>
                <a:gsLst>
                  <a:gs pos="0">
                    <a:srgbClr val="327BB9"/>
                  </a:gs>
                  <a:gs pos="100000">
                    <a:srgbClr val="05CD8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6" name="任意多边形: 形状 22">
            <a:extLst>
              <a:ext uri="{FF2B5EF4-FFF2-40B4-BE49-F238E27FC236}">
                <a16:creationId xmlns:a16="http://schemas.microsoft.com/office/drawing/2014/main" id="{FBF8F9F5-8B24-7AE9-60A9-1E98BACAEA15}"/>
              </a:ext>
            </a:extLst>
          </p:cNvPr>
          <p:cNvSpPr/>
          <p:nvPr/>
        </p:nvSpPr>
        <p:spPr>
          <a:xfrm>
            <a:off x="0" y="350012"/>
            <a:ext cx="604925" cy="7548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Light"/>
              <a:cs typeface="Times New Roman" panose="02020603050405020304" pitchFamily="18" charset="0"/>
            </a:endParaRPr>
          </a:p>
        </p:txBody>
      </p:sp>
      <p:graphicFrame>
        <p:nvGraphicFramePr>
          <p:cNvPr id="9" name="資料庫圖表 8">
            <a:extLst>
              <a:ext uri="{FF2B5EF4-FFF2-40B4-BE49-F238E27FC236}">
                <a16:creationId xmlns:a16="http://schemas.microsoft.com/office/drawing/2014/main" id="{A654D1F2-01EA-4F7D-E5D9-40AD0836BCD3}"/>
              </a:ext>
            </a:extLst>
          </p:cNvPr>
          <p:cNvGraphicFramePr/>
          <p:nvPr>
            <p:extLst>
              <p:ext uri="{D42A27DB-BD31-4B8C-83A1-F6EECF244321}">
                <p14:modId xmlns:p14="http://schemas.microsoft.com/office/powerpoint/2010/main" val="3941784492"/>
              </p:ext>
            </p:extLst>
          </p:nvPr>
        </p:nvGraphicFramePr>
        <p:xfrm>
          <a:off x="309619" y="1104900"/>
          <a:ext cx="11229380" cy="5345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0919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1B881-A9B4-B937-4D6B-1408E62AEE84}"/>
            </a:ext>
          </a:extLst>
        </p:cNvPr>
        <p:cNvGrpSpPr/>
        <p:nvPr/>
      </p:nvGrpSpPr>
      <p:grpSpPr>
        <a:xfrm>
          <a:off x="0" y="0"/>
          <a:ext cx="0" cy="0"/>
          <a:chOff x="0" y="0"/>
          <a:chExt cx="0" cy="0"/>
        </a:xfrm>
      </p:grpSpPr>
      <p:sp>
        <p:nvSpPr>
          <p:cNvPr id="38" name="文字方塊 37">
            <a:extLst>
              <a:ext uri="{FF2B5EF4-FFF2-40B4-BE49-F238E27FC236}">
                <a16:creationId xmlns:a16="http://schemas.microsoft.com/office/drawing/2014/main" id="{866A0071-802E-79D1-DC8E-51082291D970}"/>
              </a:ext>
            </a:extLst>
          </p:cNvPr>
          <p:cNvSpPr txBox="1"/>
          <p:nvPr/>
        </p:nvSpPr>
        <p:spPr>
          <a:xfrm>
            <a:off x="417030" y="168571"/>
            <a:ext cx="10812350" cy="461665"/>
          </a:xfrm>
          <a:prstGeom prst="rect">
            <a:avLst/>
          </a:prstGeom>
          <a:noFill/>
        </p:spPr>
        <p:txBody>
          <a:bodyPr wrap="square">
            <a:spAutoFit/>
          </a:bodyPr>
          <a:lstStyle/>
          <a:p>
            <a:r>
              <a:rPr lang="zh-TW" altLang="en-US" sz="2400" b="1" dirty="0">
                <a:solidFill>
                  <a:schemeClr val="bg2">
                    <a:lumMod val="25000"/>
                  </a:schemeClr>
                </a:solidFill>
                <a:cs typeface="Times New Roman" panose="02020603050405020304" pitchFamily="18" charset="0"/>
              </a:rPr>
              <a:t>南投縣目前的性別友善廁所</a:t>
            </a:r>
          </a:p>
        </p:txBody>
      </p:sp>
      <p:grpSp>
        <p:nvGrpSpPr>
          <p:cNvPr id="2" name="组合 4">
            <a:extLst>
              <a:ext uri="{FF2B5EF4-FFF2-40B4-BE49-F238E27FC236}">
                <a16:creationId xmlns:a16="http://schemas.microsoft.com/office/drawing/2014/main" id="{F55B1AF0-BAAD-C2B8-8783-D7177CAA4C7D}"/>
              </a:ext>
            </a:extLst>
          </p:cNvPr>
          <p:cNvGrpSpPr/>
          <p:nvPr/>
        </p:nvGrpSpPr>
        <p:grpSpPr>
          <a:xfrm>
            <a:off x="309619" y="174907"/>
            <a:ext cx="9946921" cy="523220"/>
            <a:chOff x="991584" y="261194"/>
            <a:chExt cx="9946921" cy="523220"/>
          </a:xfrm>
        </p:grpSpPr>
        <p:sp>
          <p:nvSpPr>
            <p:cNvPr id="3" name="文本框 5">
              <a:extLst>
                <a:ext uri="{FF2B5EF4-FFF2-40B4-BE49-F238E27FC236}">
                  <a16:creationId xmlns:a16="http://schemas.microsoft.com/office/drawing/2014/main" id="{F40F8F9B-9734-2C84-645E-05AB0DA4657B}"/>
                </a:ext>
              </a:extLst>
            </p:cNvPr>
            <p:cNvSpPr txBox="1"/>
            <p:nvPr/>
          </p:nvSpPr>
          <p:spPr>
            <a:xfrm>
              <a:off x="2745040" y="261194"/>
              <a:ext cx="1847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cxnSp>
          <p:nvCxnSpPr>
            <p:cNvPr id="4" name="直接连接符 6">
              <a:extLst>
                <a:ext uri="{FF2B5EF4-FFF2-40B4-BE49-F238E27FC236}">
                  <a16:creationId xmlns:a16="http://schemas.microsoft.com/office/drawing/2014/main" id="{9DC32AB4-1525-E69E-7779-B87B2AEA7D25}"/>
                </a:ext>
              </a:extLst>
            </p:cNvPr>
            <p:cNvCxnSpPr/>
            <p:nvPr/>
          </p:nvCxnSpPr>
          <p:spPr>
            <a:xfrm>
              <a:off x="1098995" y="748576"/>
              <a:ext cx="983951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7">
              <a:extLst>
                <a:ext uri="{FF2B5EF4-FFF2-40B4-BE49-F238E27FC236}">
                  <a16:creationId xmlns:a16="http://schemas.microsoft.com/office/drawing/2014/main" id="{BB74C34E-7698-42CE-38E8-9C0F6D57E902}"/>
                </a:ext>
              </a:extLst>
            </p:cNvPr>
            <p:cNvCxnSpPr>
              <a:cxnSpLocks/>
            </p:cNvCxnSpPr>
            <p:nvPr/>
          </p:nvCxnSpPr>
          <p:spPr>
            <a:xfrm>
              <a:off x="991584" y="748576"/>
              <a:ext cx="1972208" cy="0"/>
            </a:xfrm>
            <a:prstGeom prst="line">
              <a:avLst/>
            </a:prstGeom>
            <a:ln w="57150">
              <a:gradFill>
                <a:gsLst>
                  <a:gs pos="0">
                    <a:srgbClr val="327BB9"/>
                  </a:gs>
                  <a:gs pos="100000">
                    <a:srgbClr val="05CD8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6" name="任意多边形: 形状 22">
            <a:extLst>
              <a:ext uri="{FF2B5EF4-FFF2-40B4-BE49-F238E27FC236}">
                <a16:creationId xmlns:a16="http://schemas.microsoft.com/office/drawing/2014/main" id="{2E81BC90-CDB0-543D-9074-85819FE6AE55}"/>
              </a:ext>
            </a:extLst>
          </p:cNvPr>
          <p:cNvSpPr/>
          <p:nvPr/>
        </p:nvSpPr>
        <p:spPr>
          <a:xfrm>
            <a:off x="0" y="350012"/>
            <a:ext cx="604925" cy="7548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Light"/>
              <a:cs typeface="Times New Roman" panose="02020603050405020304" pitchFamily="18" charset="0"/>
            </a:endParaRPr>
          </a:p>
        </p:txBody>
      </p:sp>
      <p:graphicFrame>
        <p:nvGraphicFramePr>
          <p:cNvPr id="7" name="資料庫圖表 6">
            <a:extLst>
              <a:ext uri="{FF2B5EF4-FFF2-40B4-BE49-F238E27FC236}">
                <a16:creationId xmlns:a16="http://schemas.microsoft.com/office/drawing/2014/main" id="{7969BA8A-72B9-EFDC-B788-ABA2B734A07C}"/>
              </a:ext>
            </a:extLst>
          </p:cNvPr>
          <p:cNvGraphicFramePr/>
          <p:nvPr>
            <p:extLst>
              <p:ext uri="{D42A27DB-BD31-4B8C-83A1-F6EECF244321}">
                <p14:modId xmlns:p14="http://schemas.microsoft.com/office/powerpoint/2010/main" val="4245499678"/>
              </p:ext>
            </p:extLst>
          </p:nvPr>
        </p:nvGraphicFramePr>
        <p:xfrm>
          <a:off x="-696687" y="7491055"/>
          <a:ext cx="1072605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2" name="群組 51">
            <a:extLst>
              <a:ext uri="{FF2B5EF4-FFF2-40B4-BE49-F238E27FC236}">
                <a16:creationId xmlns:a16="http://schemas.microsoft.com/office/drawing/2014/main" id="{B0903774-DF10-5070-7C70-2CF7CF738967}"/>
              </a:ext>
            </a:extLst>
          </p:cNvPr>
          <p:cNvGrpSpPr/>
          <p:nvPr/>
        </p:nvGrpSpPr>
        <p:grpSpPr>
          <a:xfrm>
            <a:off x="309619" y="2496191"/>
            <a:ext cx="2005898" cy="1203539"/>
            <a:chOff x="1050347" y="1370"/>
            <a:chExt cx="2005898" cy="1203539"/>
          </a:xfrm>
        </p:grpSpPr>
        <p:sp>
          <p:nvSpPr>
            <p:cNvPr id="92" name="矩形 91">
              <a:extLst>
                <a:ext uri="{FF2B5EF4-FFF2-40B4-BE49-F238E27FC236}">
                  <a16:creationId xmlns:a16="http://schemas.microsoft.com/office/drawing/2014/main" id="{97F0B5B2-69C1-99B7-4F36-EC00106CAA6A}"/>
                </a:ext>
              </a:extLst>
            </p:cNvPr>
            <p:cNvSpPr/>
            <p:nvPr/>
          </p:nvSpPr>
          <p:spPr>
            <a:xfrm>
              <a:off x="1050347" y="1370"/>
              <a:ext cx="2005898" cy="1203539"/>
            </a:xfrm>
            <a:prstGeom prst="flowChartTerminator">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zh-TW" altLang="en-US"/>
            </a:p>
          </p:txBody>
        </p:sp>
        <p:sp>
          <p:nvSpPr>
            <p:cNvPr id="93" name="文字方塊 92">
              <a:extLst>
                <a:ext uri="{FF2B5EF4-FFF2-40B4-BE49-F238E27FC236}">
                  <a16:creationId xmlns:a16="http://schemas.microsoft.com/office/drawing/2014/main" id="{A21FFA35-43A6-EA51-A30E-00F211122B40}"/>
                </a:ext>
              </a:extLst>
            </p:cNvPr>
            <p:cNvSpPr txBox="1"/>
            <p:nvPr/>
          </p:nvSpPr>
          <p:spPr>
            <a:xfrm>
              <a:off x="1050347" y="1370"/>
              <a:ext cx="2005898" cy="1203539"/>
            </a:xfrm>
            <a:prstGeom prst="flowChartTerminator">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南投縣政府相關機關</a:t>
              </a:r>
            </a:p>
          </p:txBody>
        </p:sp>
      </p:grpSp>
      <p:grpSp>
        <p:nvGrpSpPr>
          <p:cNvPr id="53" name="群組 52">
            <a:extLst>
              <a:ext uri="{FF2B5EF4-FFF2-40B4-BE49-F238E27FC236}">
                <a16:creationId xmlns:a16="http://schemas.microsoft.com/office/drawing/2014/main" id="{F7552DCF-DE5E-70F6-796B-83C8596A211D}"/>
              </a:ext>
            </a:extLst>
          </p:cNvPr>
          <p:cNvGrpSpPr/>
          <p:nvPr/>
        </p:nvGrpSpPr>
        <p:grpSpPr>
          <a:xfrm>
            <a:off x="2516107" y="2496191"/>
            <a:ext cx="2005898" cy="1203539"/>
            <a:chOff x="3256835" y="1370"/>
            <a:chExt cx="2005898" cy="1203539"/>
          </a:xfrm>
        </p:grpSpPr>
        <p:sp>
          <p:nvSpPr>
            <p:cNvPr id="90" name="矩形 89">
              <a:extLst>
                <a:ext uri="{FF2B5EF4-FFF2-40B4-BE49-F238E27FC236}">
                  <a16:creationId xmlns:a16="http://schemas.microsoft.com/office/drawing/2014/main" id="{EE8B82BC-E2B8-BF0E-4E80-8D0FB0AFAF3B}"/>
                </a:ext>
              </a:extLst>
            </p:cNvPr>
            <p:cNvSpPr/>
            <p:nvPr/>
          </p:nvSpPr>
          <p:spPr>
            <a:xfrm>
              <a:off x="3256835" y="1370"/>
              <a:ext cx="2005898" cy="1203539"/>
            </a:xfrm>
            <a:prstGeom prst="flowChartTerminator">
              <a:avLst/>
            </a:prstGeom>
          </p:spPr>
          <p:style>
            <a:lnRef idx="2">
              <a:schemeClr val="lt1">
                <a:hueOff val="0"/>
                <a:satOff val="0"/>
                <a:lumOff val="0"/>
                <a:alphaOff val="0"/>
              </a:schemeClr>
            </a:lnRef>
            <a:fillRef idx="1">
              <a:schemeClr val="accent5">
                <a:hueOff val="-565642"/>
                <a:satOff val="-787"/>
                <a:lumOff val="-302"/>
                <a:alphaOff val="0"/>
              </a:schemeClr>
            </a:fillRef>
            <a:effectRef idx="0">
              <a:schemeClr val="accent5">
                <a:hueOff val="-565642"/>
                <a:satOff val="-787"/>
                <a:lumOff val="-302"/>
                <a:alphaOff val="0"/>
              </a:schemeClr>
            </a:effectRef>
            <a:fontRef idx="minor">
              <a:schemeClr val="lt1"/>
            </a:fontRef>
          </p:style>
          <p:txBody>
            <a:bodyPr/>
            <a:lstStyle/>
            <a:p>
              <a:endParaRPr lang="zh-TW" altLang="en-US"/>
            </a:p>
          </p:txBody>
        </p:sp>
        <p:sp>
          <p:nvSpPr>
            <p:cNvPr id="91" name="文字方塊 90">
              <a:extLst>
                <a:ext uri="{FF2B5EF4-FFF2-40B4-BE49-F238E27FC236}">
                  <a16:creationId xmlns:a16="http://schemas.microsoft.com/office/drawing/2014/main" id="{ADC106E1-4E5B-3B8A-4407-7749E2F58478}"/>
                </a:ext>
              </a:extLst>
            </p:cNvPr>
            <p:cNvSpPr txBox="1"/>
            <p:nvPr/>
          </p:nvSpPr>
          <p:spPr>
            <a:xfrm>
              <a:off x="3256835" y="1370"/>
              <a:ext cx="2005898" cy="1203539"/>
            </a:xfrm>
            <a:prstGeom prst="flowChartTerminator">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車埕</a:t>
              </a:r>
              <a:endParaRPr lang="en-US" altLang="zh-TW" sz="2500" kern="1200" dirty="0"/>
            </a:p>
            <a:p>
              <a:pPr marL="0" lvl="0" indent="0" algn="ctr" defTabSz="1111250">
                <a:lnSpc>
                  <a:spcPct val="90000"/>
                </a:lnSpc>
                <a:spcBef>
                  <a:spcPct val="0"/>
                </a:spcBef>
                <a:spcAft>
                  <a:spcPct val="35000"/>
                </a:spcAft>
                <a:buNone/>
              </a:pPr>
              <a:r>
                <a:rPr lang="zh-TW" altLang="en-US" sz="2500" kern="1200" dirty="0"/>
                <a:t>遊客中心</a:t>
              </a:r>
            </a:p>
          </p:txBody>
        </p:sp>
      </p:grpSp>
      <p:grpSp>
        <p:nvGrpSpPr>
          <p:cNvPr id="54" name="群組 53">
            <a:extLst>
              <a:ext uri="{FF2B5EF4-FFF2-40B4-BE49-F238E27FC236}">
                <a16:creationId xmlns:a16="http://schemas.microsoft.com/office/drawing/2014/main" id="{D3A4E69B-A128-8B33-8863-2BC608A2537D}"/>
              </a:ext>
            </a:extLst>
          </p:cNvPr>
          <p:cNvGrpSpPr/>
          <p:nvPr/>
        </p:nvGrpSpPr>
        <p:grpSpPr>
          <a:xfrm>
            <a:off x="4722595" y="2496191"/>
            <a:ext cx="2005898" cy="1203539"/>
            <a:chOff x="5463323" y="1370"/>
            <a:chExt cx="2005898" cy="1203539"/>
          </a:xfrm>
        </p:grpSpPr>
        <p:sp>
          <p:nvSpPr>
            <p:cNvPr id="88" name="矩形 87">
              <a:extLst>
                <a:ext uri="{FF2B5EF4-FFF2-40B4-BE49-F238E27FC236}">
                  <a16:creationId xmlns:a16="http://schemas.microsoft.com/office/drawing/2014/main" id="{918A4F2B-C72C-A930-9F43-88B3045B14A4}"/>
                </a:ext>
              </a:extLst>
            </p:cNvPr>
            <p:cNvSpPr/>
            <p:nvPr/>
          </p:nvSpPr>
          <p:spPr>
            <a:xfrm>
              <a:off x="5463323" y="1370"/>
              <a:ext cx="2005898" cy="1203539"/>
            </a:xfrm>
            <a:prstGeom prst="flowChartTerminator">
              <a:avLst/>
            </a:prstGeom>
          </p:spPr>
          <p:style>
            <a:lnRef idx="2">
              <a:schemeClr val="lt1">
                <a:hueOff val="0"/>
                <a:satOff val="0"/>
                <a:lumOff val="0"/>
                <a:alphaOff val="0"/>
              </a:schemeClr>
            </a:lnRef>
            <a:fillRef idx="1">
              <a:schemeClr val="accent5">
                <a:hueOff val="-1131284"/>
                <a:satOff val="-1574"/>
                <a:lumOff val="-603"/>
                <a:alphaOff val="0"/>
              </a:schemeClr>
            </a:fillRef>
            <a:effectRef idx="0">
              <a:schemeClr val="accent5">
                <a:hueOff val="-1131284"/>
                <a:satOff val="-1574"/>
                <a:lumOff val="-603"/>
                <a:alphaOff val="0"/>
              </a:schemeClr>
            </a:effectRef>
            <a:fontRef idx="minor">
              <a:schemeClr val="lt1"/>
            </a:fontRef>
          </p:style>
          <p:txBody>
            <a:bodyPr/>
            <a:lstStyle/>
            <a:p>
              <a:endParaRPr lang="zh-TW" altLang="en-US"/>
            </a:p>
          </p:txBody>
        </p:sp>
        <p:sp>
          <p:nvSpPr>
            <p:cNvPr id="89" name="文字方塊 88">
              <a:extLst>
                <a:ext uri="{FF2B5EF4-FFF2-40B4-BE49-F238E27FC236}">
                  <a16:creationId xmlns:a16="http://schemas.microsoft.com/office/drawing/2014/main" id="{C8B40C5F-C6BB-CD75-D976-AD62E16B719E}"/>
                </a:ext>
              </a:extLst>
            </p:cNvPr>
            <p:cNvSpPr txBox="1"/>
            <p:nvPr/>
          </p:nvSpPr>
          <p:spPr>
            <a:xfrm>
              <a:off x="5463323" y="1370"/>
              <a:ext cx="2005898" cy="1203539"/>
            </a:xfrm>
            <a:prstGeom prst="flowChartTerminator">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松柏嶺</a:t>
              </a:r>
              <a:endParaRPr lang="en-US" altLang="zh-TW" sz="2500" kern="1200" dirty="0"/>
            </a:p>
            <a:p>
              <a:pPr marL="0" lvl="0" indent="0" algn="ctr" defTabSz="1111250">
                <a:lnSpc>
                  <a:spcPct val="90000"/>
                </a:lnSpc>
                <a:spcBef>
                  <a:spcPct val="0"/>
                </a:spcBef>
                <a:spcAft>
                  <a:spcPct val="35000"/>
                </a:spcAft>
                <a:buNone/>
              </a:pPr>
              <a:r>
                <a:rPr lang="zh-TW" altLang="en-US" sz="2500" kern="1200" dirty="0"/>
                <a:t>受天宮</a:t>
              </a:r>
            </a:p>
          </p:txBody>
        </p:sp>
      </p:grpSp>
      <p:grpSp>
        <p:nvGrpSpPr>
          <p:cNvPr id="55" name="群組 54">
            <a:extLst>
              <a:ext uri="{FF2B5EF4-FFF2-40B4-BE49-F238E27FC236}">
                <a16:creationId xmlns:a16="http://schemas.microsoft.com/office/drawing/2014/main" id="{EC803A2B-4041-CE42-1870-0CE72F798FE6}"/>
              </a:ext>
            </a:extLst>
          </p:cNvPr>
          <p:cNvGrpSpPr/>
          <p:nvPr/>
        </p:nvGrpSpPr>
        <p:grpSpPr>
          <a:xfrm>
            <a:off x="6929084" y="2496191"/>
            <a:ext cx="2005898" cy="1203539"/>
            <a:chOff x="7669812" y="1370"/>
            <a:chExt cx="2005898" cy="1203539"/>
          </a:xfrm>
        </p:grpSpPr>
        <p:sp>
          <p:nvSpPr>
            <p:cNvPr id="86" name="矩形 85">
              <a:extLst>
                <a:ext uri="{FF2B5EF4-FFF2-40B4-BE49-F238E27FC236}">
                  <a16:creationId xmlns:a16="http://schemas.microsoft.com/office/drawing/2014/main" id="{050A4267-682C-6E28-658F-0E78429D892B}"/>
                </a:ext>
              </a:extLst>
            </p:cNvPr>
            <p:cNvSpPr/>
            <p:nvPr/>
          </p:nvSpPr>
          <p:spPr>
            <a:xfrm>
              <a:off x="7669812" y="1370"/>
              <a:ext cx="2005898" cy="1203539"/>
            </a:xfrm>
            <a:prstGeom prst="flowChartTerminator">
              <a:avLst/>
            </a:prstGeom>
          </p:spPr>
          <p:style>
            <a:lnRef idx="2">
              <a:schemeClr val="lt1">
                <a:hueOff val="0"/>
                <a:satOff val="0"/>
                <a:lumOff val="0"/>
                <a:alphaOff val="0"/>
              </a:schemeClr>
            </a:lnRef>
            <a:fillRef idx="1">
              <a:schemeClr val="accent5">
                <a:hueOff val="-1696926"/>
                <a:satOff val="-2360"/>
                <a:lumOff val="-905"/>
                <a:alphaOff val="0"/>
              </a:schemeClr>
            </a:fillRef>
            <a:effectRef idx="0">
              <a:schemeClr val="accent5">
                <a:hueOff val="-1696926"/>
                <a:satOff val="-2360"/>
                <a:lumOff val="-905"/>
                <a:alphaOff val="0"/>
              </a:schemeClr>
            </a:effectRef>
            <a:fontRef idx="minor">
              <a:schemeClr val="lt1"/>
            </a:fontRef>
          </p:style>
          <p:txBody>
            <a:bodyPr/>
            <a:lstStyle/>
            <a:p>
              <a:endParaRPr lang="zh-TW" altLang="en-US"/>
            </a:p>
          </p:txBody>
        </p:sp>
        <p:sp>
          <p:nvSpPr>
            <p:cNvPr id="87" name="文字方塊 86">
              <a:extLst>
                <a:ext uri="{FF2B5EF4-FFF2-40B4-BE49-F238E27FC236}">
                  <a16:creationId xmlns:a16="http://schemas.microsoft.com/office/drawing/2014/main" id="{2164412E-2647-ADF6-BD6E-942F1B515848}"/>
                </a:ext>
              </a:extLst>
            </p:cNvPr>
            <p:cNvSpPr txBox="1"/>
            <p:nvPr/>
          </p:nvSpPr>
          <p:spPr>
            <a:xfrm>
              <a:off x="7669812" y="1370"/>
              <a:ext cx="2005898" cy="1203539"/>
            </a:xfrm>
            <a:prstGeom prst="flowChartTerminator">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紫南宮</a:t>
              </a:r>
            </a:p>
          </p:txBody>
        </p:sp>
      </p:grpSp>
      <p:grpSp>
        <p:nvGrpSpPr>
          <p:cNvPr id="56" name="群組 55">
            <a:extLst>
              <a:ext uri="{FF2B5EF4-FFF2-40B4-BE49-F238E27FC236}">
                <a16:creationId xmlns:a16="http://schemas.microsoft.com/office/drawing/2014/main" id="{EDFF74AF-DA0E-85CC-8A8D-A7393143FFE4}"/>
              </a:ext>
            </a:extLst>
          </p:cNvPr>
          <p:cNvGrpSpPr/>
          <p:nvPr/>
        </p:nvGrpSpPr>
        <p:grpSpPr>
          <a:xfrm>
            <a:off x="309619" y="3900320"/>
            <a:ext cx="2005898" cy="1203539"/>
            <a:chOff x="1050347" y="1405499"/>
            <a:chExt cx="2005898" cy="1203539"/>
          </a:xfrm>
        </p:grpSpPr>
        <p:sp>
          <p:nvSpPr>
            <p:cNvPr id="84" name="矩形 83">
              <a:extLst>
                <a:ext uri="{FF2B5EF4-FFF2-40B4-BE49-F238E27FC236}">
                  <a16:creationId xmlns:a16="http://schemas.microsoft.com/office/drawing/2014/main" id="{33F75170-CE3B-A37E-043B-60AADE651591}"/>
                </a:ext>
              </a:extLst>
            </p:cNvPr>
            <p:cNvSpPr/>
            <p:nvPr/>
          </p:nvSpPr>
          <p:spPr>
            <a:xfrm>
              <a:off x="1050347" y="1405499"/>
              <a:ext cx="2005898" cy="1203539"/>
            </a:xfrm>
            <a:prstGeom prst="flowChartTerminator">
              <a:avLst/>
            </a:prstGeom>
          </p:spPr>
          <p:style>
            <a:lnRef idx="2">
              <a:schemeClr val="lt1">
                <a:hueOff val="0"/>
                <a:satOff val="0"/>
                <a:lumOff val="0"/>
                <a:alphaOff val="0"/>
              </a:schemeClr>
            </a:lnRef>
            <a:fillRef idx="1">
              <a:schemeClr val="accent5">
                <a:hueOff val="-2262568"/>
                <a:satOff val="-3147"/>
                <a:lumOff val="-1207"/>
                <a:alphaOff val="0"/>
              </a:schemeClr>
            </a:fillRef>
            <a:effectRef idx="0">
              <a:schemeClr val="accent5">
                <a:hueOff val="-2262568"/>
                <a:satOff val="-3147"/>
                <a:lumOff val="-1207"/>
                <a:alphaOff val="0"/>
              </a:schemeClr>
            </a:effectRef>
            <a:fontRef idx="minor">
              <a:schemeClr val="lt1"/>
            </a:fontRef>
          </p:style>
          <p:txBody>
            <a:bodyPr/>
            <a:lstStyle/>
            <a:p>
              <a:endParaRPr lang="zh-TW" altLang="en-US"/>
            </a:p>
          </p:txBody>
        </p:sp>
        <p:sp>
          <p:nvSpPr>
            <p:cNvPr id="85" name="文字方塊 84">
              <a:extLst>
                <a:ext uri="{FF2B5EF4-FFF2-40B4-BE49-F238E27FC236}">
                  <a16:creationId xmlns:a16="http://schemas.microsoft.com/office/drawing/2014/main" id="{668489B7-6D92-5524-9E23-E783D7AC9190}"/>
                </a:ext>
              </a:extLst>
            </p:cNvPr>
            <p:cNvSpPr txBox="1"/>
            <p:nvPr/>
          </p:nvSpPr>
          <p:spPr>
            <a:xfrm>
              <a:off x="1050347" y="1405499"/>
              <a:ext cx="2005898" cy="1203539"/>
            </a:xfrm>
            <a:prstGeom prst="flowChartTerminator">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dirty="0"/>
                <a:t>臺灣工藝</a:t>
              </a:r>
              <a:r>
                <a:rPr lang="zh-TW" altLang="en-US" sz="2500" kern="1200" dirty="0"/>
                <a:t>研究發展中心</a:t>
              </a:r>
            </a:p>
          </p:txBody>
        </p:sp>
      </p:grpSp>
      <p:grpSp>
        <p:nvGrpSpPr>
          <p:cNvPr id="57" name="群組 56">
            <a:extLst>
              <a:ext uri="{FF2B5EF4-FFF2-40B4-BE49-F238E27FC236}">
                <a16:creationId xmlns:a16="http://schemas.microsoft.com/office/drawing/2014/main" id="{3A6F472F-344D-1D0B-8806-9E679D0710BF}"/>
              </a:ext>
            </a:extLst>
          </p:cNvPr>
          <p:cNvGrpSpPr/>
          <p:nvPr/>
        </p:nvGrpSpPr>
        <p:grpSpPr>
          <a:xfrm>
            <a:off x="2516107" y="3900320"/>
            <a:ext cx="2005898" cy="1203539"/>
            <a:chOff x="3256835" y="1405499"/>
            <a:chExt cx="2005898" cy="1203539"/>
          </a:xfrm>
        </p:grpSpPr>
        <p:sp>
          <p:nvSpPr>
            <p:cNvPr id="82" name="矩形 81">
              <a:extLst>
                <a:ext uri="{FF2B5EF4-FFF2-40B4-BE49-F238E27FC236}">
                  <a16:creationId xmlns:a16="http://schemas.microsoft.com/office/drawing/2014/main" id="{82CDB63B-3E70-3304-0A17-609F6C9CF07C}"/>
                </a:ext>
              </a:extLst>
            </p:cNvPr>
            <p:cNvSpPr/>
            <p:nvPr/>
          </p:nvSpPr>
          <p:spPr>
            <a:xfrm>
              <a:off x="3256835" y="1405499"/>
              <a:ext cx="2005898" cy="1203539"/>
            </a:xfrm>
            <a:prstGeom prst="flowChartTerminator">
              <a:avLst/>
            </a:prstGeom>
          </p:spPr>
          <p:style>
            <a:lnRef idx="2">
              <a:schemeClr val="lt1">
                <a:hueOff val="0"/>
                <a:satOff val="0"/>
                <a:lumOff val="0"/>
                <a:alphaOff val="0"/>
              </a:schemeClr>
            </a:lnRef>
            <a:fillRef idx="1">
              <a:schemeClr val="accent5">
                <a:hueOff val="-2828210"/>
                <a:satOff val="-3934"/>
                <a:lumOff val="-1508"/>
                <a:alphaOff val="0"/>
              </a:schemeClr>
            </a:fillRef>
            <a:effectRef idx="0">
              <a:schemeClr val="accent5">
                <a:hueOff val="-2828210"/>
                <a:satOff val="-3934"/>
                <a:lumOff val="-1508"/>
                <a:alphaOff val="0"/>
              </a:schemeClr>
            </a:effectRef>
            <a:fontRef idx="minor">
              <a:schemeClr val="lt1"/>
            </a:fontRef>
          </p:style>
          <p:txBody>
            <a:bodyPr/>
            <a:lstStyle/>
            <a:p>
              <a:endParaRPr lang="zh-TW" altLang="en-US"/>
            </a:p>
          </p:txBody>
        </p:sp>
        <p:sp>
          <p:nvSpPr>
            <p:cNvPr id="83" name="文字方塊 82">
              <a:extLst>
                <a:ext uri="{FF2B5EF4-FFF2-40B4-BE49-F238E27FC236}">
                  <a16:creationId xmlns:a16="http://schemas.microsoft.com/office/drawing/2014/main" id="{F8615506-F7D8-13DB-3AE1-5D8E61D743CF}"/>
                </a:ext>
              </a:extLst>
            </p:cNvPr>
            <p:cNvSpPr txBox="1"/>
            <p:nvPr/>
          </p:nvSpPr>
          <p:spPr>
            <a:xfrm>
              <a:off x="3256835" y="1405499"/>
              <a:ext cx="2005898" cy="1203539"/>
            </a:xfrm>
            <a:prstGeom prst="flowChartTerminator">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佑民醫院</a:t>
              </a:r>
            </a:p>
          </p:txBody>
        </p:sp>
      </p:grpSp>
      <p:grpSp>
        <p:nvGrpSpPr>
          <p:cNvPr id="58" name="群組 57">
            <a:extLst>
              <a:ext uri="{FF2B5EF4-FFF2-40B4-BE49-F238E27FC236}">
                <a16:creationId xmlns:a16="http://schemas.microsoft.com/office/drawing/2014/main" id="{DF9D235A-EAD3-0F37-E9B9-B744C3DB35E4}"/>
              </a:ext>
            </a:extLst>
          </p:cNvPr>
          <p:cNvGrpSpPr/>
          <p:nvPr/>
        </p:nvGrpSpPr>
        <p:grpSpPr>
          <a:xfrm>
            <a:off x="4722595" y="3900320"/>
            <a:ext cx="2005898" cy="1203539"/>
            <a:chOff x="5463323" y="1405499"/>
            <a:chExt cx="2005898" cy="1203539"/>
          </a:xfrm>
        </p:grpSpPr>
        <p:sp>
          <p:nvSpPr>
            <p:cNvPr id="80" name="矩形 79">
              <a:extLst>
                <a:ext uri="{FF2B5EF4-FFF2-40B4-BE49-F238E27FC236}">
                  <a16:creationId xmlns:a16="http://schemas.microsoft.com/office/drawing/2014/main" id="{87E8CB5E-98A4-3995-19EB-7D65579D2DB1}"/>
                </a:ext>
              </a:extLst>
            </p:cNvPr>
            <p:cNvSpPr/>
            <p:nvPr/>
          </p:nvSpPr>
          <p:spPr>
            <a:xfrm>
              <a:off x="5463323" y="1405499"/>
              <a:ext cx="2005898" cy="1203539"/>
            </a:xfrm>
            <a:prstGeom prst="flowChartTerminator">
              <a:avLst/>
            </a:prstGeom>
          </p:spPr>
          <p:style>
            <a:lnRef idx="2">
              <a:schemeClr val="lt1">
                <a:hueOff val="0"/>
                <a:satOff val="0"/>
                <a:lumOff val="0"/>
                <a:alphaOff val="0"/>
              </a:schemeClr>
            </a:lnRef>
            <a:fillRef idx="1">
              <a:schemeClr val="accent5">
                <a:hueOff val="-3393851"/>
                <a:satOff val="-4721"/>
                <a:lumOff val="-1810"/>
                <a:alphaOff val="0"/>
              </a:schemeClr>
            </a:fillRef>
            <a:effectRef idx="0">
              <a:schemeClr val="accent5">
                <a:hueOff val="-3393851"/>
                <a:satOff val="-4721"/>
                <a:lumOff val="-1810"/>
                <a:alphaOff val="0"/>
              </a:schemeClr>
            </a:effectRef>
            <a:fontRef idx="minor">
              <a:schemeClr val="lt1"/>
            </a:fontRef>
          </p:style>
          <p:txBody>
            <a:bodyPr/>
            <a:lstStyle/>
            <a:p>
              <a:endParaRPr lang="zh-TW" altLang="en-US"/>
            </a:p>
          </p:txBody>
        </p:sp>
        <p:sp>
          <p:nvSpPr>
            <p:cNvPr id="81" name="文字方塊 80">
              <a:extLst>
                <a:ext uri="{FF2B5EF4-FFF2-40B4-BE49-F238E27FC236}">
                  <a16:creationId xmlns:a16="http://schemas.microsoft.com/office/drawing/2014/main" id="{C99622E4-EBE3-D68F-3CA1-3E46B9276990}"/>
                </a:ext>
              </a:extLst>
            </p:cNvPr>
            <p:cNvSpPr txBox="1"/>
            <p:nvPr/>
          </p:nvSpPr>
          <p:spPr>
            <a:xfrm>
              <a:off x="5463323" y="1405499"/>
              <a:ext cx="2005898" cy="1203539"/>
            </a:xfrm>
            <a:prstGeom prst="flowChartTerminator">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統一超商</a:t>
              </a:r>
            </a:p>
          </p:txBody>
        </p:sp>
      </p:grpSp>
      <p:grpSp>
        <p:nvGrpSpPr>
          <p:cNvPr id="59" name="群組 58">
            <a:extLst>
              <a:ext uri="{FF2B5EF4-FFF2-40B4-BE49-F238E27FC236}">
                <a16:creationId xmlns:a16="http://schemas.microsoft.com/office/drawing/2014/main" id="{C3268160-1A53-7678-F19C-DB23CB45B3B5}"/>
              </a:ext>
            </a:extLst>
          </p:cNvPr>
          <p:cNvGrpSpPr/>
          <p:nvPr/>
        </p:nvGrpSpPr>
        <p:grpSpPr>
          <a:xfrm>
            <a:off x="6929084" y="3900320"/>
            <a:ext cx="2005898" cy="1203539"/>
            <a:chOff x="7669812" y="1405499"/>
            <a:chExt cx="2005898" cy="1203539"/>
          </a:xfrm>
        </p:grpSpPr>
        <p:sp>
          <p:nvSpPr>
            <p:cNvPr id="78" name="矩形 77">
              <a:extLst>
                <a:ext uri="{FF2B5EF4-FFF2-40B4-BE49-F238E27FC236}">
                  <a16:creationId xmlns:a16="http://schemas.microsoft.com/office/drawing/2014/main" id="{ED711DF3-BE91-9C96-EACD-D91683F5880C}"/>
                </a:ext>
              </a:extLst>
            </p:cNvPr>
            <p:cNvSpPr/>
            <p:nvPr/>
          </p:nvSpPr>
          <p:spPr>
            <a:xfrm>
              <a:off x="7669812" y="1405499"/>
              <a:ext cx="2005898" cy="1203539"/>
            </a:xfrm>
            <a:prstGeom prst="flowChartTerminator">
              <a:avLst/>
            </a:prstGeom>
          </p:spPr>
          <p:style>
            <a:lnRef idx="2">
              <a:schemeClr val="lt1">
                <a:hueOff val="0"/>
                <a:satOff val="0"/>
                <a:lumOff val="0"/>
                <a:alphaOff val="0"/>
              </a:schemeClr>
            </a:lnRef>
            <a:fillRef idx="1">
              <a:schemeClr val="accent5">
                <a:hueOff val="-3959493"/>
                <a:satOff val="-5507"/>
                <a:lumOff val="-2112"/>
                <a:alphaOff val="0"/>
              </a:schemeClr>
            </a:fillRef>
            <a:effectRef idx="0">
              <a:schemeClr val="accent5">
                <a:hueOff val="-3959493"/>
                <a:satOff val="-5507"/>
                <a:lumOff val="-2112"/>
                <a:alphaOff val="0"/>
              </a:schemeClr>
            </a:effectRef>
            <a:fontRef idx="minor">
              <a:schemeClr val="lt1"/>
            </a:fontRef>
          </p:style>
          <p:txBody>
            <a:bodyPr/>
            <a:lstStyle/>
            <a:p>
              <a:endParaRPr lang="zh-TW" altLang="en-US"/>
            </a:p>
          </p:txBody>
        </p:sp>
        <p:sp>
          <p:nvSpPr>
            <p:cNvPr id="79" name="文字方塊 78">
              <a:extLst>
                <a:ext uri="{FF2B5EF4-FFF2-40B4-BE49-F238E27FC236}">
                  <a16:creationId xmlns:a16="http://schemas.microsoft.com/office/drawing/2014/main" id="{919AB77C-ED19-78A6-B007-A3193E9AA764}"/>
                </a:ext>
              </a:extLst>
            </p:cNvPr>
            <p:cNvSpPr txBox="1"/>
            <p:nvPr/>
          </p:nvSpPr>
          <p:spPr>
            <a:xfrm>
              <a:off x="7669812" y="1405499"/>
              <a:ext cx="2005898" cy="1203539"/>
            </a:xfrm>
            <a:prstGeom prst="flowChartTerminator">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萊爾富</a:t>
              </a:r>
            </a:p>
          </p:txBody>
        </p:sp>
      </p:grpSp>
      <p:grpSp>
        <p:nvGrpSpPr>
          <p:cNvPr id="60" name="群組 59">
            <a:extLst>
              <a:ext uri="{FF2B5EF4-FFF2-40B4-BE49-F238E27FC236}">
                <a16:creationId xmlns:a16="http://schemas.microsoft.com/office/drawing/2014/main" id="{8F5B574A-37E4-3E67-57A1-2333E95E00C1}"/>
              </a:ext>
            </a:extLst>
          </p:cNvPr>
          <p:cNvGrpSpPr/>
          <p:nvPr/>
        </p:nvGrpSpPr>
        <p:grpSpPr>
          <a:xfrm>
            <a:off x="309619" y="5304449"/>
            <a:ext cx="2005898" cy="1203539"/>
            <a:chOff x="1050347" y="2809628"/>
            <a:chExt cx="2005898" cy="1203539"/>
          </a:xfrm>
        </p:grpSpPr>
        <p:sp>
          <p:nvSpPr>
            <p:cNvPr id="76" name="矩形 75">
              <a:extLst>
                <a:ext uri="{FF2B5EF4-FFF2-40B4-BE49-F238E27FC236}">
                  <a16:creationId xmlns:a16="http://schemas.microsoft.com/office/drawing/2014/main" id="{8BFBA216-AE39-12E3-0DB1-580782AE74F4}"/>
                </a:ext>
              </a:extLst>
            </p:cNvPr>
            <p:cNvSpPr/>
            <p:nvPr/>
          </p:nvSpPr>
          <p:spPr>
            <a:xfrm>
              <a:off x="1050347" y="2809628"/>
              <a:ext cx="2005898" cy="1203539"/>
            </a:xfrm>
            <a:prstGeom prst="flowChartTerminator">
              <a:avLst/>
            </a:prstGeom>
          </p:spPr>
          <p:style>
            <a:lnRef idx="2">
              <a:schemeClr val="lt1">
                <a:hueOff val="0"/>
                <a:satOff val="0"/>
                <a:lumOff val="0"/>
                <a:alphaOff val="0"/>
              </a:schemeClr>
            </a:lnRef>
            <a:fillRef idx="1">
              <a:schemeClr val="accent5">
                <a:hueOff val="-4525135"/>
                <a:satOff val="-6294"/>
                <a:lumOff val="-2414"/>
                <a:alphaOff val="0"/>
              </a:schemeClr>
            </a:fillRef>
            <a:effectRef idx="0">
              <a:schemeClr val="accent5">
                <a:hueOff val="-4525135"/>
                <a:satOff val="-6294"/>
                <a:lumOff val="-2414"/>
                <a:alphaOff val="0"/>
              </a:schemeClr>
            </a:effectRef>
            <a:fontRef idx="minor">
              <a:schemeClr val="lt1"/>
            </a:fontRef>
          </p:style>
          <p:txBody>
            <a:bodyPr/>
            <a:lstStyle/>
            <a:p>
              <a:endParaRPr lang="zh-TW" altLang="en-US"/>
            </a:p>
          </p:txBody>
        </p:sp>
        <p:sp>
          <p:nvSpPr>
            <p:cNvPr id="77" name="文字方塊 76">
              <a:extLst>
                <a:ext uri="{FF2B5EF4-FFF2-40B4-BE49-F238E27FC236}">
                  <a16:creationId xmlns:a16="http://schemas.microsoft.com/office/drawing/2014/main" id="{83BF47E7-FCE2-83CB-2C2B-179D28D4037E}"/>
                </a:ext>
              </a:extLst>
            </p:cNvPr>
            <p:cNvSpPr txBox="1"/>
            <p:nvPr/>
          </p:nvSpPr>
          <p:spPr>
            <a:xfrm>
              <a:off x="1050347" y="2809628"/>
              <a:ext cx="2005898" cy="1203539"/>
            </a:xfrm>
            <a:prstGeom prst="flowChartTerminator">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全家</a:t>
              </a:r>
            </a:p>
          </p:txBody>
        </p:sp>
      </p:grpSp>
      <p:grpSp>
        <p:nvGrpSpPr>
          <p:cNvPr id="61" name="群組 60">
            <a:extLst>
              <a:ext uri="{FF2B5EF4-FFF2-40B4-BE49-F238E27FC236}">
                <a16:creationId xmlns:a16="http://schemas.microsoft.com/office/drawing/2014/main" id="{85B6E1C2-27EA-9089-BC8F-ED43355B8F52}"/>
              </a:ext>
            </a:extLst>
          </p:cNvPr>
          <p:cNvGrpSpPr/>
          <p:nvPr/>
        </p:nvGrpSpPr>
        <p:grpSpPr>
          <a:xfrm>
            <a:off x="2516107" y="5304449"/>
            <a:ext cx="2005898" cy="1203539"/>
            <a:chOff x="3256835" y="2809628"/>
            <a:chExt cx="2005898" cy="1203539"/>
          </a:xfrm>
        </p:grpSpPr>
        <p:sp>
          <p:nvSpPr>
            <p:cNvPr id="74" name="矩形 73">
              <a:extLst>
                <a:ext uri="{FF2B5EF4-FFF2-40B4-BE49-F238E27FC236}">
                  <a16:creationId xmlns:a16="http://schemas.microsoft.com/office/drawing/2014/main" id="{21F85904-6E29-1EC7-9FB8-F2F8A1062F6C}"/>
                </a:ext>
              </a:extLst>
            </p:cNvPr>
            <p:cNvSpPr/>
            <p:nvPr/>
          </p:nvSpPr>
          <p:spPr>
            <a:xfrm>
              <a:off x="3256835" y="2809628"/>
              <a:ext cx="2005898" cy="1203539"/>
            </a:xfrm>
            <a:prstGeom prst="flowChartTerminator">
              <a:avLst/>
            </a:prstGeom>
          </p:spPr>
          <p:style>
            <a:lnRef idx="2">
              <a:schemeClr val="lt1">
                <a:hueOff val="0"/>
                <a:satOff val="0"/>
                <a:lumOff val="0"/>
                <a:alphaOff val="0"/>
              </a:schemeClr>
            </a:lnRef>
            <a:fillRef idx="1">
              <a:schemeClr val="accent5">
                <a:hueOff val="-5090777"/>
                <a:satOff val="-7081"/>
                <a:lumOff val="-2715"/>
                <a:alphaOff val="0"/>
              </a:schemeClr>
            </a:fillRef>
            <a:effectRef idx="0">
              <a:schemeClr val="accent5">
                <a:hueOff val="-5090777"/>
                <a:satOff val="-7081"/>
                <a:lumOff val="-2715"/>
                <a:alphaOff val="0"/>
              </a:schemeClr>
            </a:effectRef>
            <a:fontRef idx="minor">
              <a:schemeClr val="lt1"/>
            </a:fontRef>
          </p:style>
          <p:txBody>
            <a:bodyPr/>
            <a:lstStyle/>
            <a:p>
              <a:endParaRPr lang="zh-TW" altLang="en-US"/>
            </a:p>
          </p:txBody>
        </p:sp>
        <p:sp>
          <p:nvSpPr>
            <p:cNvPr id="75" name="文字方塊 74">
              <a:extLst>
                <a:ext uri="{FF2B5EF4-FFF2-40B4-BE49-F238E27FC236}">
                  <a16:creationId xmlns:a16="http://schemas.microsoft.com/office/drawing/2014/main" id="{B82EC41B-074E-0612-BF92-58F0D7C0594C}"/>
                </a:ext>
              </a:extLst>
            </p:cNvPr>
            <p:cNvSpPr txBox="1"/>
            <p:nvPr/>
          </p:nvSpPr>
          <p:spPr>
            <a:xfrm>
              <a:off x="3256835" y="2809628"/>
              <a:ext cx="2005898" cy="1203539"/>
            </a:xfrm>
            <a:prstGeom prst="flowChartTerminator">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中油</a:t>
              </a:r>
            </a:p>
          </p:txBody>
        </p:sp>
      </p:grpSp>
      <p:grpSp>
        <p:nvGrpSpPr>
          <p:cNvPr id="62" name="群組 61">
            <a:extLst>
              <a:ext uri="{FF2B5EF4-FFF2-40B4-BE49-F238E27FC236}">
                <a16:creationId xmlns:a16="http://schemas.microsoft.com/office/drawing/2014/main" id="{E1619EB5-39C9-F541-CF23-A2EF25DA393D}"/>
              </a:ext>
            </a:extLst>
          </p:cNvPr>
          <p:cNvGrpSpPr/>
          <p:nvPr/>
        </p:nvGrpSpPr>
        <p:grpSpPr>
          <a:xfrm>
            <a:off x="4722595" y="5304449"/>
            <a:ext cx="2005898" cy="1203539"/>
            <a:chOff x="5463323" y="2809628"/>
            <a:chExt cx="2005898" cy="1203539"/>
          </a:xfrm>
        </p:grpSpPr>
        <p:sp>
          <p:nvSpPr>
            <p:cNvPr id="72" name="矩形 71">
              <a:extLst>
                <a:ext uri="{FF2B5EF4-FFF2-40B4-BE49-F238E27FC236}">
                  <a16:creationId xmlns:a16="http://schemas.microsoft.com/office/drawing/2014/main" id="{F61D93FD-A9B9-521A-BC95-45883F4E00B5}"/>
                </a:ext>
              </a:extLst>
            </p:cNvPr>
            <p:cNvSpPr/>
            <p:nvPr/>
          </p:nvSpPr>
          <p:spPr>
            <a:xfrm>
              <a:off x="5463323" y="2809628"/>
              <a:ext cx="2005898" cy="1203539"/>
            </a:xfrm>
            <a:prstGeom prst="flowChartTerminator">
              <a:avLst/>
            </a:prstGeom>
          </p:spPr>
          <p:style>
            <a:lnRef idx="2">
              <a:schemeClr val="lt1">
                <a:hueOff val="0"/>
                <a:satOff val="0"/>
                <a:lumOff val="0"/>
                <a:alphaOff val="0"/>
              </a:schemeClr>
            </a:lnRef>
            <a:fillRef idx="1">
              <a:schemeClr val="accent5">
                <a:hueOff val="-5656419"/>
                <a:satOff val="-7868"/>
                <a:lumOff val="-3017"/>
                <a:alphaOff val="0"/>
              </a:schemeClr>
            </a:fillRef>
            <a:effectRef idx="0">
              <a:schemeClr val="accent5">
                <a:hueOff val="-5656419"/>
                <a:satOff val="-7868"/>
                <a:lumOff val="-3017"/>
                <a:alphaOff val="0"/>
              </a:schemeClr>
            </a:effectRef>
            <a:fontRef idx="minor">
              <a:schemeClr val="lt1"/>
            </a:fontRef>
          </p:style>
          <p:txBody>
            <a:bodyPr/>
            <a:lstStyle/>
            <a:p>
              <a:endParaRPr lang="zh-TW" altLang="en-US"/>
            </a:p>
          </p:txBody>
        </p:sp>
        <p:sp>
          <p:nvSpPr>
            <p:cNvPr id="73" name="文字方塊 72">
              <a:extLst>
                <a:ext uri="{FF2B5EF4-FFF2-40B4-BE49-F238E27FC236}">
                  <a16:creationId xmlns:a16="http://schemas.microsoft.com/office/drawing/2014/main" id="{03DB12A8-403C-B5E0-BECB-7A785F1B1095}"/>
                </a:ext>
              </a:extLst>
            </p:cNvPr>
            <p:cNvSpPr txBox="1"/>
            <p:nvPr/>
          </p:nvSpPr>
          <p:spPr>
            <a:xfrm>
              <a:off x="5463323" y="2809628"/>
              <a:ext cx="2005898" cy="1203539"/>
            </a:xfrm>
            <a:prstGeom prst="flowChartTerminator">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村里集會</a:t>
              </a:r>
              <a:r>
                <a:rPr lang="zh-TW" altLang="en-US" sz="2500" dirty="0"/>
                <a:t>所</a:t>
              </a:r>
              <a:endParaRPr lang="en-US" altLang="zh-TW" sz="2500" dirty="0"/>
            </a:p>
            <a:p>
              <a:pPr marL="0" lvl="0" indent="0" algn="ctr" defTabSz="1111250">
                <a:lnSpc>
                  <a:spcPct val="90000"/>
                </a:lnSpc>
                <a:spcBef>
                  <a:spcPct val="0"/>
                </a:spcBef>
                <a:spcAft>
                  <a:spcPct val="35000"/>
                </a:spcAft>
                <a:buNone/>
              </a:pPr>
              <a:r>
                <a:rPr lang="zh-TW" altLang="en-US" sz="2500" kern="1200" dirty="0"/>
                <a:t>活動中心</a:t>
              </a:r>
            </a:p>
          </p:txBody>
        </p:sp>
      </p:grpSp>
      <p:grpSp>
        <p:nvGrpSpPr>
          <p:cNvPr id="63" name="群組 62">
            <a:extLst>
              <a:ext uri="{FF2B5EF4-FFF2-40B4-BE49-F238E27FC236}">
                <a16:creationId xmlns:a16="http://schemas.microsoft.com/office/drawing/2014/main" id="{8485877D-E28F-DCE8-4EE0-70AD9D3B69DE}"/>
              </a:ext>
            </a:extLst>
          </p:cNvPr>
          <p:cNvGrpSpPr/>
          <p:nvPr/>
        </p:nvGrpSpPr>
        <p:grpSpPr>
          <a:xfrm>
            <a:off x="6929084" y="5304449"/>
            <a:ext cx="2005898" cy="1203539"/>
            <a:chOff x="7669812" y="2809628"/>
            <a:chExt cx="2005898" cy="1203539"/>
          </a:xfrm>
        </p:grpSpPr>
        <p:sp>
          <p:nvSpPr>
            <p:cNvPr id="70" name="矩形 69">
              <a:extLst>
                <a:ext uri="{FF2B5EF4-FFF2-40B4-BE49-F238E27FC236}">
                  <a16:creationId xmlns:a16="http://schemas.microsoft.com/office/drawing/2014/main" id="{E323127B-C40E-E1F3-7264-CF5364B5182A}"/>
                </a:ext>
              </a:extLst>
            </p:cNvPr>
            <p:cNvSpPr/>
            <p:nvPr/>
          </p:nvSpPr>
          <p:spPr>
            <a:xfrm>
              <a:off x="7669812" y="2809628"/>
              <a:ext cx="2005898" cy="1203539"/>
            </a:xfrm>
            <a:prstGeom prst="flowChartTerminator">
              <a:avLst/>
            </a:prstGeom>
          </p:spPr>
          <p:style>
            <a:lnRef idx="2">
              <a:schemeClr val="lt1">
                <a:hueOff val="0"/>
                <a:satOff val="0"/>
                <a:lumOff val="0"/>
                <a:alphaOff val="0"/>
              </a:schemeClr>
            </a:lnRef>
            <a:fillRef idx="1">
              <a:schemeClr val="accent5">
                <a:hueOff val="-6222061"/>
                <a:satOff val="-8654"/>
                <a:lumOff val="-3319"/>
                <a:alphaOff val="0"/>
              </a:schemeClr>
            </a:fillRef>
            <a:effectRef idx="0">
              <a:schemeClr val="accent5">
                <a:hueOff val="-6222061"/>
                <a:satOff val="-8654"/>
                <a:lumOff val="-3319"/>
                <a:alphaOff val="0"/>
              </a:schemeClr>
            </a:effectRef>
            <a:fontRef idx="minor">
              <a:schemeClr val="lt1"/>
            </a:fontRef>
          </p:style>
          <p:txBody>
            <a:bodyPr/>
            <a:lstStyle/>
            <a:p>
              <a:endParaRPr lang="zh-TW" altLang="en-US"/>
            </a:p>
          </p:txBody>
        </p:sp>
        <p:sp>
          <p:nvSpPr>
            <p:cNvPr id="71" name="文字方塊 70">
              <a:extLst>
                <a:ext uri="{FF2B5EF4-FFF2-40B4-BE49-F238E27FC236}">
                  <a16:creationId xmlns:a16="http://schemas.microsoft.com/office/drawing/2014/main" id="{48C29D44-C2D2-45A8-4E12-4B0540280D27}"/>
                </a:ext>
              </a:extLst>
            </p:cNvPr>
            <p:cNvSpPr txBox="1"/>
            <p:nvPr/>
          </p:nvSpPr>
          <p:spPr>
            <a:xfrm>
              <a:off x="7669812" y="2809628"/>
              <a:ext cx="2005898" cy="1203539"/>
            </a:xfrm>
            <a:prstGeom prst="flowChartTerminator">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九九峰</a:t>
              </a:r>
              <a:endParaRPr lang="en-US" altLang="zh-TW" sz="2500" kern="1200" dirty="0"/>
            </a:p>
            <a:p>
              <a:pPr marL="0" lvl="0" indent="0" algn="ctr" defTabSz="1111250">
                <a:lnSpc>
                  <a:spcPct val="90000"/>
                </a:lnSpc>
                <a:spcBef>
                  <a:spcPct val="0"/>
                </a:spcBef>
                <a:spcAft>
                  <a:spcPct val="35000"/>
                </a:spcAft>
                <a:buNone/>
              </a:pPr>
              <a:r>
                <a:rPr lang="zh-TW" altLang="en-US" sz="2500" kern="1200" dirty="0"/>
                <a:t>動物園</a:t>
              </a:r>
            </a:p>
          </p:txBody>
        </p:sp>
      </p:grpSp>
      <p:grpSp>
        <p:nvGrpSpPr>
          <p:cNvPr id="94" name="群組 93">
            <a:extLst>
              <a:ext uri="{FF2B5EF4-FFF2-40B4-BE49-F238E27FC236}">
                <a16:creationId xmlns:a16="http://schemas.microsoft.com/office/drawing/2014/main" id="{44149539-A951-A962-8FC9-1B23EF32C8F5}"/>
              </a:ext>
            </a:extLst>
          </p:cNvPr>
          <p:cNvGrpSpPr/>
          <p:nvPr/>
        </p:nvGrpSpPr>
        <p:grpSpPr>
          <a:xfrm>
            <a:off x="9223482" y="2496191"/>
            <a:ext cx="2005898" cy="1203539"/>
            <a:chOff x="3256835" y="4213757"/>
            <a:chExt cx="2005898" cy="1203539"/>
          </a:xfrm>
        </p:grpSpPr>
        <p:sp>
          <p:nvSpPr>
            <p:cNvPr id="95" name="矩形 67">
              <a:extLst>
                <a:ext uri="{FF2B5EF4-FFF2-40B4-BE49-F238E27FC236}">
                  <a16:creationId xmlns:a16="http://schemas.microsoft.com/office/drawing/2014/main" id="{6C83591B-B638-72A8-462E-1863EA78EE27}"/>
                </a:ext>
              </a:extLst>
            </p:cNvPr>
            <p:cNvSpPr/>
            <p:nvPr/>
          </p:nvSpPr>
          <p:spPr>
            <a:xfrm>
              <a:off x="3256835" y="4213757"/>
              <a:ext cx="2005898" cy="1203539"/>
            </a:xfrm>
            <a:prstGeom prst="flowChartTerminator">
              <a:avLst/>
            </a:prstGeom>
          </p:spPr>
          <p:style>
            <a:lnRef idx="2">
              <a:schemeClr val="lt1">
                <a:hueOff val="0"/>
                <a:satOff val="0"/>
                <a:lumOff val="0"/>
                <a:alphaOff val="0"/>
              </a:schemeClr>
            </a:lnRef>
            <a:fillRef idx="1">
              <a:schemeClr val="accent5">
                <a:hueOff val="-6787703"/>
                <a:satOff val="-9441"/>
                <a:lumOff val="-3620"/>
                <a:alphaOff val="0"/>
              </a:schemeClr>
            </a:fillRef>
            <a:effectRef idx="0">
              <a:schemeClr val="accent5">
                <a:hueOff val="-6787703"/>
                <a:satOff val="-9441"/>
                <a:lumOff val="-3620"/>
                <a:alphaOff val="0"/>
              </a:schemeClr>
            </a:effectRef>
            <a:fontRef idx="minor">
              <a:schemeClr val="lt1"/>
            </a:fontRef>
          </p:style>
          <p:txBody>
            <a:bodyPr/>
            <a:lstStyle/>
            <a:p>
              <a:endParaRPr lang="zh-TW" altLang="en-US"/>
            </a:p>
          </p:txBody>
        </p:sp>
        <p:sp>
          <p:nvSpPr>
            <p:cNvPr id="96" name="文字方塊 95">
              <a:extLst>
                <a:ext uri="{FF2B5EF4-FFF2-40B4-BE49-F238E27FC236}">
                  <a16:creationId xmlns:a16="http://schemas.microsoft.com/office/drawing/2014/main" id="{5A5DFB04-93B3-43F1-BBDE-36E9D33871C5}"/>
                </a:ext>
              </a:extLst>
            </p:cNvPr>
            <p:cNvSpPr txBox="1"/>
            <p:nvPr/>
          </p:nvSpPr>
          <p:spPr>
            <a:xfrm>
              <a:off x="3256835" y="4213757"/>
              <a:ext cx="2005898" cy="1203539"/>
            </a:xfrm>
            <a:prstGeom prst="flowChartTerminator">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九族文化村</a:t>
              </a:r>
              <a:endParaRPr lang="en-US" altLang="zh-TW" sz="2500" kern="1200" dirty="0"/>
            </a:p>
            <a:p>
              <a:pPr marL="0" lvl="0" indent="0" algn="ctr" defTabSz="1111250">
                <a:lnSpc>
                  <a:spcPct val="90000"/>
                </a:lnSpc>
                <a:spcBef>
                  <a:spcPct val="0"/>
                </a:spcBef>
                <a:spcAft>
                  <a:spcPct val="35000"/>
                </a:spcAft>
                <a:buNone/>
              </a:pPr>
              <a:r>
                <a:rPr lang="zh-TW" altLang="en-US" sz="2500" kern="1200" dirty="0"/>
                <a:t>泰雅渡假村</a:t>
              </a:r>
            </a:p>
          </p:txBody>
        </p:sp>
      </p:grpSp>
      <p:grpSp>
        <p:nvGrpSpPr>
          <p:cNvPr id="97" name="群組 96">
            <a:extLst>
              <a:ext uri="{FF2B5EF4-FFF2-40B4-BE49-F238E27FC236}">
                <a16:creationId xmlns:a16="http://schemas.microsoft.com/office/drawing/2014/main" id="{1FCDB8CC-8D6E-AB45-A4A3-1E3490DF5558}"/>
              </a:ext>
            </a:extLst>
          </p:cNvPr>
          <p:cNvGrpSpPr/>
          <p:nvPr/>
        </p:nvGrpSpPr>
        <p:grpSpPr>
          <a:xfrm>
            <a:off x="9253591" y="3900320"/>
            <a:ext cx="2005898" cy="1203539"/>
            <a:chOff x="5463323" y="4213757"/>
            <a:chExt cx="2005898" cy="1203539"/>
          </a:xfrm>
        </p:grpSpPr>
        <p:sp>
          <p:nvSpPr>
            <p:cNvPr id="98" name="矩形 65">
              <a:extLst>
                <a:ext uri="{FF2B5EF4-FFF2-40B4-BE49-F238E27FC236}">
                  <a16:creationId xmlns:a16="http://schemas.microsoft.com/office/drawing/2014/main" id="{4A53EF05-E4D2-CF75-88CE-56C918857313}"/>
                </a:ext>
              </a:extLst>
            </p:cNvPr>
            <p:cNvSpPr/>
            <p:nvPr/>
          </p:nvSpPr>
          <p:spPr>
            <a:xfrm>
              <a:off x="5463323" y="4213757"/>
              <a:ext cx="2005898" cy="1203539"/>
            </a:xfrm>
            <a:prstGeom prst="flowChartTerminator">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a:lstStyle/>
            <a:p>
              <a:endParaRPr lang="zh-TW" altLang="en-US"/>
            </a:p>
          </p:txBody>
        </p:sp>
        <p:sp>
          <p:nvSpPr>
            <p:cNvPr id="99" name="文字方塊 98">
              <a:extLst>
                <a:ext uri="{FF2B5EF4-FFF2-40B4-BE49-F238E27FC236}">
                  <a16:creationId xmlns:a16="http://schemas.microsoft.com/office/drawing/2014/main" id="{7C423252-0EDE-18F2-A2C7-84AE4D0AC0C0}"/>
                </a:ext>
              </a:extLst>
            </p:cNvPr>
            <p:cNvSpPr txBox="1"/>
            <p:nvPr/>
          </p:nvSpPr>
          <p:spPr>
            <a:xfrm>
              <a:off x="5463323" y="4213757"/>
              <a:ext cx="2005898" cy="1203539"/>
            </a:xfrm>
            <a:prstGeom prst="flowChartTerminator">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東草屯</a:t>
              </a:r>
              <a:endParaRPr lang="en-US" altLang="zh-TW" sz="2500" kern="1200" dirty="0"/>
            </a:p>
            <a:p>
              <a:pPr marL="0" lvl="0" indent="0" algn="ctr" defTabSz="1111250">
                <a:lnSpc>
                  <a:spcPct val="90000"/>
                </a:lnSpc>
                <a:spcBef>
                  <a:spcPct val="0"/>
                </a:spcBef>
                <a:spcAft>
                  <a:spcPct val="35000"/>
                </a:spcAft>
                <a:buNone/>
              </a:pPr>
              <a:r>
                <a:rPr lang="zh-TW" altLang="en-US" sz="2500" kern="1200" dirty="0"/>
                <a:t>休息站</a:t>
              </a:r>
            </a:p>
          </p:txBody>
        </p:sp>
      </p:grpSp>
      <p:sp>
        <p:nvSpPr>
          <p:cNvPr id="100" name="文字方塊 99">
            <a:extLst>
              <a:ext uri="{FF2B5EF4-FFF2-40B4-BE49-F238E27FC236}">
                <a16:creationId xmlns:a16="http://schemas.microsoft.com/office/drawing/2014/main" id="{490CF153-2387-7FF7-A87F-5063FAF76329}"/>
              </a:ext>
            </a:extLst>
          </p:cNvPr>
          <p:cNvSpPr txBox="1"/>
          <p:nvPr/>
        </p:nvSpPr>
        <p:spPr>
          <a:xfrm>
            <a:off x="417030" y="1021436"/>
            <a:ext cx="11085033" cy="1169551"/>
          </a:xfrm>
          <a:prstGeom prst="rect">
            <a:avLst/>
          </a:prstGeom>
          <a:noFill/>
        </p:spPr>
        <p:txBody>
          <a:bodyPr wrap="square">
            <a:spAutoFit/>
          </a:bodyPr>
          <a:lstStyle/>
          <a:p>
            <a:pPr>
              <a:spcBef>
                <a:spcPts val="2400"/>
              </a:spcBef>
              <a:buNone/>
            </a:pPr>
            <a:r>
              <a:rPr lang="zh-TW" altLang="en-US" sz="2800" dirty="0">
                <a:latin typeface="+mn-ea"/>
              </a:rPr>
              <a:t>南投縣於</a:t>
            </a:r>
            <a:r>
              <a:rPr lang="en-US" altLang="zh-TW" sz="2800" dirty="0">
                <a:latin typeface="+mn-ea"/>
              </a:rPr>
              <a:t>2025</a:t>
            </a:r>
            <a:r>
              <a:rPr lang="zh-TW" altLang="en-US" sz="2800" dirty="0">
                <a:latin typeface="+mn-ea"/>
              </a:rPr>
              <a:t>年</a:t>
            </a:r>
            <a:r>
              <a:rPr lang="en-US" altLang="zh-TW" sz="2800" dirty="0">
                <a:latin typeface="+mn-ea"/>
              </a:rPr>
              <a:t>12</a:t>
            </a:r>
            <a:r>
              <a:rPr lang="zh-TW" altLang="en-US" sz="2800" dirty="0">
                <a:latin typeface="+mn-ea"/>
              </a:rPr>
              <a:t>月</a:t>
            </a:r>
            <a:r>
              <a:rPr lang="en-US" altLang="zh-TW" sz="2800" dirty="0">
                <a:latin typeface="+mn-ea"/>
              </a:rPr>
              <a:t>31</a:t>
            </a:r>
            <a:r>
              <a:rPr lang="zh-TW" altLang="en-US" sz="2800" dirty="0">
                <a:latin typeface="+mn-ea"/>
              </a:rPr>
              <a:t>日前，計有</a:t>
            </a:r>
            <a:r>
              <a:rPr lang="en-US" altLang="zh-TW" sz="3200" dirty="0">
                <a:solidFill>
                  <a:srgbClr val="0070C0"/>
                </a:solidFill>
                <a:latin typeface="+mn-ea"/>
              </a:rPr>
              <a:t>62</a:t>
            </a:r>
            <a:r>
              <a:rPr lang="zh-TW" altLang="en-US" sz="3200" dirty="0">
                <a:solidFill>
                  <a:srgbClr val="0070C0"/>
                </a:solidFill>
                <a:latin typeface="+mn-ea"/>
              </a:rPr>
              <a:t>座性別友善廁所</a:t>
            </a:r>
            <a:endParaRPr lang="en-US" altLang="zh-TW" sz="3200" dirty="0">
              <a:solidFill>
                <a:srgbClr val="0070C0"/>
              </a:solidFill>
              <a:latin typeface="+mn-ea"/>
            </a:endParaRPr>
          </a:p>
          <a:p>
            <a:pPr>
              <a:spcBef>
                <a:spcPts val="1200"/>
              </a:spcBef>
              <a:buNone/>
            </a:pPr>
            <a:r>
              <a:rPr lang="zh-TW" altLang="en-US" sz="2800" dirty="0">
                <a:latin typeface="+mn-ea"/>
              </a:rPr>
              <a:t>分別遍布於以下單位所管理之公廁：</a:t>
            </a:r>
          </a:p>
        </p:txBody>
      </p:sp>
    </p:spTree>
    <p:extLst>
      <p:ext uri="{BB962C8B-B14F-4D97-AF65-F5344CB8AC3E}">
        <p14:creationId xmlns:p14="http://schemas.microsoft.com/office/powerpoint/2010/main" val="2654884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22552-E675-6026-DFC8-E331D98FE589}"/>
            </a:ext>
          </a:extLst>
        </p:cNvPr>
        <p:cNvGrpSpPr/>
        <p:nvPr/>
      </p:nvGrpSpPr>
      <p:grpSpPr>
        <a:xfrm>
          <a:off x="0" y="0"/>
          <a:ext cx="0" cy="0"/>
          <a:chOff x="0" y="0"/>
          <a:chExt cx="0" cy="0"/>
        </a:xfrm>
      </p:grpSpPr>
      <p:sp>
        <p:nvSpPr>
          <p:cNvPr id="38" name="文字方塊 37">
            <a:extLst>
              <a:ext uri="{FF2B5EF4-FFF2-40B4-BE49-F238E27FC236}">
                <a16:creationId xmlns:a16="http://schemas.microsoft.com/office/drawing/2014/main" id="{779D41F0-A198-5FDF-99E1-DCBF6ACD87BF}"/>
              </a:ext>
            </a:extLst>
          </p:cNvPr>
          <p:cNvSpPr txBox="1"/>
          <p:nvPr/>
        </p:nvSpPr>
        <p:spPr>
          <a:xfrm>
            <a:off x="417030" y="168571"/>
            <a:ext cx="10812350" cy="461665"/>
          </a:xfrm>
          <a:prstGeom prst="rect">
            <a:avLst/>
          </a:prstGeom>
          <a:noFill/>
        </p:spPr>
        <p:txBody>
          <a:bodyPr wrap="square">
            <a:spAutoFit/>
          </a:bodyPr>
          <a:lstStyle/>
          <a:p>
            <a:r>
              <a:rPr lang="zh-TW" altLang="en-US" sz="2400" b="1" dirty="0">
                <a:solidFill>
                  <a:schemeClr val="bg2">
                    <a:lumMod val="25000"/>
                  </a:schemeClr>
                </a:solidFill>
                <a:cs typeface="Times New Roman" panose="02020603050405020304" pitchFamily="18" charset="0"/>
              </a:rPr>
              <a:t>南投縣竹山鎮前山國小 性別友善廁所</a:t>
            </a:r>
          </a:p>
        </p:txBody>
      </p:sp>
      <p:grpSp>
        <p:nvGrpSpPr>
          <p:cNvPr id="2" name="组合 4">
            <a:extLst>
              <a:ext uri="{FF2B5EF4-FFF2-40B4-BE49-F238E27FC236}">
                <a16:creationId xmlns:a16="http://schemas.microsoft.com/office/drawing/2014/main" id="{73BF2AFD-2FB9-FC4C-201E-3E0B0819494C}"/>
              </a:ext>
            </a:extLst>
          </p:cNvPr>
          <p:cNvGrpSpPr/>
          <p:nvPr/>
        </p:nvGrpSpPr>
        <p:grpSpPr>
          <a:xfrm>
            <a:off x="309619" y="174907"/>
            <a:ext cx="9946921" cy="523220"/>
            <a:chOff x="991584" y="261194"/>
            <a:chExt cx="9946921" cy="523220"/>
          </a:xfrm>
        </p:grpSpPr>
        <p:sp>
          <p:nvSpPr>
            <p:cNvPr id="3" name="文本框 5">
              <a:extLst>
                <a:ext uri="{FF2B5EF4-FFF2-40B4-BE49-F238E27FC236}">
                  <a16:creationId xmlns:a16="http://schemas.microsoft.com/office/drawing/2014/main" id="{51671E97-23F2-2171-F05A-10D74E7A6478}"/>
                </a:ext>
              </a:extLst>
            </p:cNvPr>
            <p:cNvSpPr txBox="1"/>
            <p:nvPr/>
          </p:nvSpPr>
          <p:spPr>
            <a:xfrm>
              <a:off x="2745040" y="261194"/>
              <a:ext cx="1847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cxnSp>
          <p:nvCxnSpPr>
            <p:cNvPr id="4" name="直接连接符 6">
              <a:extLst>
                <a:ext uri="{FF2B5EF4-FFF2-40B4-BE49-F238E27FC236}">
                  <a16:creationId xmlns:a16="http://schemas.microsoft.com/office/drawing/2014/main" id="{2B234C0E-1F95-9CA8-3529-E05CBBE5B595}"/>
                </a:ext>
              </a:extLst>
            </p:cNvPr>
            <p:cNvCxnSpPr/>
            <p:nvPr/>
          </p:nvCxnSpPr>
          <p:spPr>
            <a:xfrm>
              <a:off x="1098995" y="748576"/>
              <a:ext cx="983951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7">
              <a:extLst>
                <a:ext uri="{FF2B5EF4-FFF2-40B4-BE49-F238E27FC236}">
                  <a16:creationId xmlns:a16="http://schemas.microsoft.com/office/drawing/2014/main" id="{BDC9213E-7518-A772-9055-DE72AA1C63CF}"/>
                </a:ext>
              </a:extLst>
            </p:cNvPr>
            <p:cNvCxnSpPr>
              <a:cxnSpLocks/>
            </p:cNvCxnSpPr>
            <p:nvPr/>
          </p:nvCxnSpPr>
          <p:spPr>
            <a:xfrm>
              <a:off x="991584" y="748576"/>
              <a:ext cx="1972208" cy="0"/>
            </a:xfrm>
            <a:prstGeom prst="line">
              <a:avLst/>
            </a:prstGeom>
            <a:ln w="57150">
              <a:gradFill>
                <a:gsLst>
                  <a:gs pos="0">
                    <a:srgbClr val="327BB9"/>
                  </a:gs>
                  <a:gs pos="100000">
                    <a:srgbClr val="05CD8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6" name="任意多边形: 形状 22">
            <a:extLst>
              <a:ext uri="{FF2B5EF4-FFF2-40B4-BE49-F238E27FC236}">
                <a16:creationId xmlns:a16="http://schemas.microsoft.com/office/drawing/2014/main" id="{84CBB5F7-03CF-0B01-2AC8-E98E1DF7B591}"/>
              </a:ext>
            </a:extLst>
          </p:cNvPr>
          <p:cNvSpPr/>
          <p:nvPr/>
        </p:nvSpPr>
        <p:spPr>
          <a:xfrm>
            <a:off x="0" y="350012"/>
            <a:ext cx="604925" cy="7548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Light"/>
              <a:cs typeface="Times New Roman" panose="02020603050405020304" pitchFamily="18" charset="0"/>
            </a:endParaRPr>
          </a:p>
        </p:txBody>
      </p:sp>
      <p:graphicFrame>
        <p:nvGraphicFramePr>
          <p:cNvPr id="7" name="資料庫圖表 6">
            <a:extLst>
              <a:ext uri="{FF2B5EF4-FFF2-40B4-BE49-F238E27FC236}">
                <a16:creationId xmlns:a16="http://schemas.microsoft.com/office/drawing/2014/main" id="{D3BEE263-0E38-1E11-E8F6-9196DF1E78D5}"/>
              </a:ext>
            </a:extLst>
          </p:cNvPr>
          <p:cNvGraphicFramePr/>
          <p:nvPr/>
        </p:nvGraphicFramePr>
        <p:xfrm>
          <a:off x="-696687" y="7491055"/>
          <a:ext cx="1072605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圖片 7" descr="一張含有 文字, 筆跡, 字型, Rectangle 的圖片&#10;&#10;AI 產生的內容可能不正確。">
            <a:extLst>
              <a:ext uri="{FF2B5EF4-FFF2-40B4-BE49-F238E27FC236}">
                <a16:creationId xmlns:a16="http://schemas.microsoft.com/office/drawing/2014/main" id="{179BACE7-B5F7-F5E7-0750-5DFCA6F39D22}"/>
              </a:ext>
            </a:extLst>
          </p:cNvPr>
          <p:cNvPicPr>
            <a:picLocks noChangeAspect="1"/>
          </p:cNvPicPr>
          <p:nvPr/>
        </p:nvPicPr>
        <p:blipFill>
          <a:blip r:embed="rId7" cstate="email">
            <a:extLst>
              <a:ext uri="{28A0092B-C50C-407E-A947-70E740481C1C}">
                <a14:useLocalDpi xmlns:a14="http://schemas.microsoft.com/office/drawing/2010/main"/>
              </a:ext>
            </a:extLst>
          </a:blip>
          <a:srcRect b="23592"/>
          <a:stretch>
            <a:fillRect/>
          </a:stretch>
        </p:blipFill>
        <p:spPr>
          <a:xfrm>
            <a:off x="9919073" y="1047256"/>
            <a:ext cx="1855897" cy="2520000"/>
          </a:xfrm>
          <a:prstGeom prst="rect">
            <a:avLst/>
          </a:prstGeom>
        </p:spPr>
      </p:pic>
      <p:pic>
        <p:nvPicPr>
          <p:cNvPr id="9" name="圖片 8" descr="一張含有 建築, 文字, 牆, 地板 的圖片&#10;&#10;AI 產生的內容可能不正確。">
            <a:extLst>
              <a:ext uri="{FF2B5EF4-FFF2-40B4-BE49-F238E27FC236}">
                <a16:creationId xmlns:a16="http://schemas.microsoft.com/office/drawing/2014/main" id="{5BDD39CE-0511-BE94-1195-1A28A3957C7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84340" y="1047256"/>
            <a:ext cx="4478250"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圖片 9" descr="一張含有 門, 牆, 室內, 門把 的圖片&#10;&#10;AI 產生的內容可能不正確。">
            <a:extLst>
              <a:ext uri="{FF2B5EF4-FFF2-40B4-BE49-F238E27FC236}">
                <a16:creationId xmlns:a16="http://schemas.microsoft.com/office/drawing/2014/main" id="{B7E93A5C-8CE4-E83F-6936-10BBD51A6410}"/>
              </a:ext>
            </a:extLst>
          </p:cNvPr>
          <p:cNvPicPr>
            <a:picLocks noChangeAspect="1"/>
          </p:cNvPicPr>
          <p:nvPr/>
        </p:nvPicPr>
        <p:blipFill>
          <a:blip r:embed="rId9" cstate="email">
            <a:extLst>
              <a:ext uri="{28A0092B-C50C-407E-A947-70E740481C1C}">
                <a14:useLocalDpi xmlns:a14="http://schemas.microsoft.com/office/drawing/2010/main"/>
              </a:ext>
            </a:extLst>
          </a:blip>
          <a:srcRect l="2677" r="9845" b="40558"/>
          <a:stretch>
            <a:fillRect/>
          </a:stretch>
        </p:blipFill>
        <p:spPr>
          <a:xfrm>
            <a:off x="5714135" y="4134231"/>
            <a:ext cx="5132885"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圖片 10" descr="一張含有 黃色, 室內, 門, 牆 的圖片&#10;&#10;AI 產生的內容可能不正確。">
            <a:extLst>
              <a:ext uri="{FF2B5EF4-FFF2-40B4-BE49-F238E27FC236}">
                <a16:creationId xmlns:a16="http://schemas.microsoft.com/office/drawing/2014/main" id="{73E50F90-5D18-2AC1-D6BD-C446DFEC1B7F}"/>
              </a:ext>
            </a:extLst>
          </p:cNvPr>
          <p:cNvPicPr>
            <a:picLocks noChangeAspect="1"/>
          </p:cNvPicPr>
          <p:nvPr/>
        </p:nvPicPr>
        <p:blipFill>
          <a:blip r:embed="rId10" cstate="email">
            <a:extLst>
              <a:ext uri="{28A0092B-C50C-407E-A947-70E740481C1C}">
                <a14:useLocalDpi xmlns:a14="http://schemas.microsoft.com/office/drawing/2010/main"/>
              </a:ext>
            </a:extLst>
          </a:blip>
          <a:srcRect l="4440" r="4713" b="32062"/>
          <a:stretch>
            <a:fillRect/>
          </a:stretch>
        </p:blipFill>
        <p:spPr>
          <a:xfrm>
            <a:off x="417030" y="4134231"/>
            <a:ext cx="5132885"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圖片 11" descr="一張含有 室內, 牆, 灰泥, 地板 的圖片&#10;&#10;AI 產生的內容可能不正確。">
            <a:extLst>
              <a:ext uri="{FF2B5EF4-FFF2-40B4-BE49-F238E27FC236}">
                <a16:creationId xmlns:a16="http://schemas.microsoft.com/office/drawing/2014/main" id="{81420A8D-FDBF-C5DD-7349-944BF802406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17030" y="1047256"/>
            <a:ext cx="4478250"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圖說文字: 向右箭號 13">
            <a:extLst>
              <a:ext uri="{FF2B5EF4-FFF2-40B4-BE49-F238E27FC236}">
                <a16:creationId xmlns:a16="http://schemas.microsoft.com/office/drawing/2014/main" id="{1413C451-832B-D9CD-0F30-65B610BA32F0}"/>
              </a:ext>
            </a:extLst>
          </p:cNvPr>
          <p:cNvSpPr/>
          <p:nvPr/>
        </p:nvSpPr>
        <p:spPr>
          <a:xfrm>
            <a:off x="8472668" y="1342663"/>
            <a:ext cx="1556703" cy="1169041"/>
          </a:xfrm>
          <a:prstGeom prst="rightArrowCallou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C87FB76F-024B-03C7-2C34-3139892C7321}"/>
              </a:ext>
            </a:extLst>
          </p:cNvPr>
          <p:cNvSpPr txBox="1"/>
          <p:nvPr/>
        </p:nvSpPr>
        <p:spPr>
          <a:xfrm>
            <a:off x="417030" y="3584677"/>
            <a:ext cx="4902966" cy="402383"/>
          </a:xfrm>
          <a:prstGeom prst="roundRect">
            <a:avLst/>
          </a:prstGeom>
          <a:solidFill>
            <a:schemeClr val="accent6">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spcBef>
                <a:spcPct val="0"/>
              </a:spcBef>
              <a:buNone/>
            </a:pPr>
            <a:r>
              <a:rPr lang="zh-TW" altLang="en-US" sz="2500" dirty="0"/>
              <a:t>良好的照明與無陰暗遮蔽處</a:t>
            </a:r>
          </a:p>
        </p:txBody>
      </p:sp>
      <p:sp>
        <p:nvSpPr>
          <p:cNvPr id="18" name="文字方塊 17">
            <a:extLst>
              <a:ext uri="{FF2B5EF4-FFF2-40B4-BE49-F238E27FC236}">
                <a16:creationId xmlns:a16="http://schemas.microsoft.com/office/drawing/2014/main" id="{0F8D0380-A56C-99C4-E479-2FFBCA0C55CC}"/>
              </a:ext>
            </a:extLst>
          </p:cNvPr>
          <p:cNvSpPr txBox="1"/>
          <p:nvPr/>
        </p:nvSpPr>
        <p:spPr>
          <a:xfrm>
            <a:off x="380811" y="6395102"/>
            <a:ext cx="6598723" cy="402383"/>
          </a:xfrm>
          <a:prstGeom prst="roundRect">
            <a:avLst/>
          </a:prstGeom>
          <a:solidFill>
            <a:schemeClr val="accent6">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algn="ctr" defTabSz="1111250">
              <a:spcBef>
                <a:spcPct val="0"/>
              </a:spcBef>
            </a:pPr>
            <a:r>
              <a:rPr lang="zh-TW" altLang="en-US" sz="2500" dirty="0"/>
              <a:t>清楚標示、採獨立隔間設計，門板延伸至地面</a:t>
            </a:r>
          </a:p>
        </p:txBody>
      </p:sp>
    </p:spTree>
    <p:extLst>
      <p:ext uri="{BB962C8B-B14F-4D97-AF65-F5344CB8AC3E}">
        <p14:creationId xmlns:p14="http://schemas.microsoft.com/office/powerpoint/2010/main" val="1790095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EE0E6-6A46-2D2B-FE72-AAE293BB70B8}"/>
            </a:ext>
          </a:extLst>
        </p:cNvPr>
        <p:cNvGrpSpPr/>
        <p:nvPr/>
      </p:nvGrpSpPr>
      <p:grpSpPr>
        <a:xfrm>
          <a:off x="0" y="0"/>
          <a:ext cx="0" cy="0"/>
          <a:chOff x="0" y="0"/>
          <a:chExt cx="0" cy="0"/>
        </a:xfrm>
      </p:grpSpPr>
      <p:sp>
        <p:nvSpPr>
          <p:cNvPr id="38" name="文字方塊 37">
            <a:extLst>
              <a:ext uri="{FF2B5EF4-FFF2-40B4-BE49-F238E27FC236}">
                <a16:creationId xmlns:a16="http://schemas.microsoft.com/office/drawing/2014/main" id="{599F66B0-EB65-CBC8-23D1-F19C9559AE03}"/>
              </a:ext>
            </a:extLst>
          </p:cNvPr>
          <p:cNvSpPr txBox="1"/>
          <p:nvPr/>
        </p:nvSpPr>
        <p:spPr>
          <a:xfrm>
            <a:off x="417030" y="168571"/>
            <a:ext cx="10812350" cy="461665"/>
          </a:xfrm>
          <a:prstGeom prst="rect">
            <a:avLst/>
          </a:prstGeom>
          <a:noFill/>
        </p:spPr>
        <p:txBody>
          <a:bodyPr wrap="square">
            <a:spAutoFit/>
          </a:bodyPr>
          <a:lstStyle/>
          <a:p>
            <a:r>
              <a:rPr lang="zh-TW" altLang="en-US" sz="2400" b="1" dirty="0">
                <a:solidFill>
                  <a:schemeClr val="bg2">
                    <a:lumMod val="25000"/>
                  </a:schemeClr>
                </a:solidFill>
                <a:cs typeface="Times New Roman" panose="02020603050405020304" pitchFamily="18" charset="0"/>
              </a:rPr>
              <a:t>南投縣立體育場 性別友善廁所</a:t>
            </a:r>
          </a:p>
        </p:txBody>
      </p:sp>
      <p:grpSp>
        <p:nvGrpSpPr>
          <p:cNvPr id="2" name="组合 4">
            <a:extLst>
              <a:ext uri="{FF2B5EF4-FFF2-40B4-BE49-F238E27FC236}">
                <a16:creationId xmlns:a16="http://schemas.microsoft.com/office/drawing/2014/main" id="{82DF341A-8B8D-E0DC-13B8-85D4D12C03E5}"/>
              </a:ext>
            </a:extLst>
          </p:cNvPr>
          <p:cNvGrpSpPr/>
          <p:nvPr/>
        </p:nvGrpSpPr>
        <p:grpSpPr>
          <a:xfrm>
            <a:off x="309619" y="174907"/>
            <a:ext cx="9946921" cy="523220"/>
            <a:chOff x="991584" y="261194"/>
            <a:chExt cx="9946921" cy="523220"/>
          </a:xfrm>
        </p:grpSpPr>
        <p:sp>
          <p:nvSpPr>
            <p:cNvPr id="3" name="文本框 5">
              <a:extLst>
                <a:ext uri="{FF2B5EF4-FFF2-40B4-BE49-F238E27FC236}">
                  <a16:creationId xmlns:a16="http://schemas.microsoft.com/office/drawing/2014/main" id="{AA045333-A7AF-FB6F-1C91-85AD578D53AE}"/>
                </a:ext>
              </a:extLst>
            </p:cNvPr>
            <p:cNvSpPr txBox="1"/>
            <p:nvPr/>
          </p:nvSpPr>
          <p:spPr>
            <a:xfrm>
              <a:off x="2745040" y="261194"/>
              <a:ext cx="1847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cxnSp>
          <p:nvCxnSpPr>
            <p:cNvPr id="4" name="直接连接符 6">
              <a:extLst>
                <a:ext uri="{FF2B5EF4-FFF2-40B4-BE49-F238E27FC236}">
                  <a16:creationId xmlns:a16="http://schemas.microsoft.com/office/drawing/2014/main" id="{698315B9-EB05-7EA8-CA23-5B22B9339181}"/>
                </a:ext>
              </a:extLst>
            </p:cNvPr>
            <p:cNvCxnSpPr/>
            <p:nvPr/>
          </p:nvCxnSpPr>
          <p:spPr>
            <a:xfrm>
              <a:off x="1098995" y="748576"/>
              <a:ext cx="983951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7">
              <a:extLst>
                <a:ext uri="{FF2B5EF4-FFF2-40B4-BE49-F238E27FC236}">
                  <a16:creationId xmlns:a16="http://schemas.microsoft.com/office/drawing/2014/main" id="{3F3DEBF5-C81B-6155-FF3E-95546BA21BDD}"/>
                </a:ext>
              </a:extLst>
            </p:cNvPr>
            <p:cNvCxnSpPr>
              <a:cxnSpLocks/>
            </p:cNvCxnSpPr>
            <p:nvPr/>
          </p:nvCxnSpPr>
          <p:spPr>
            <a:xfrm>
              <a:off x="991584" y="748576"/>
              <a:ext cx="1972208" cy="0"/>
            </a:xfrm>
            <a:prstGeom prst="line">
              <a:avLst/>
            </a:prstGeom>
            <a:ln w="57150">
              <a:gradFill>
                <a:gsLst>
                  <a:gs pos="0">
                    <a:srgbClr val="327BB9"/>
                  </a:gs>
                  <a:gs pos="100000">
                    <a:srgbClr val="05CD8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6" name="任意多边形: 形状 22">
            <a:extLst>
              <a:ext uri="{FF2B5EF4-FFF2-40B4-BE49-F238E27FC236}">
                <a16:creationId xmlns:a16="http://schemas.microsoft.com/office/drawing/2014/main" id="{1CD9981F-5B7B-6399-9CFE-C33FE10B1F5F}"/>
              </a:ext>
            </a:extLst>
          </p:cNvPr>
          <p:cNvSpPr/>
          <p:nvPr/>
        </p:nvSpPr>
        <p:spPr>
          <a:xfrm>
            <a:off x="0" y="350012"/>
            <a:ext cx="604925" cy="7548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Light"/>
              <a:cs typeface="Times New Roman" panose="02020603050405020304" pitchFamily="18" charset="0"/>
            </a:endParaRPr>
          </a:p>
        </p:txBody>
      </p:sp>
      <p:graphicFrame>
        <p:nvGraphicFramePr>
          <p:cNvPr id="7" name="資料庫圖表 6">
            <a:extLst>
              <a:ext uri="{FF2B5EF4-FFF2-40B4-BE49-F238E27FC236}">
                <a16:creationId xmlns:a16="http://schemas.microsoft.com/office/drawing/2014/main" id="{89614A3D-516D-CABB-BFF2-6A6069A14A05}"/>
              </a:ext>
            </a:extLst>
          </p:cNvPr>
          <p:cNvGraphicFramePr/>
          <p:nvPr/>
        </p:nvGraphicFramePr>
        <p:xfrm>
          <a:off x="-696687" y="7491055"/>
          <a:ext cx="1072605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圖片 14" descr="一張含有 室內, 牆, 磚瓦, 灰泥 的圖片&#10;&#10;AI 產生的內容可能不正確。">
            <a:extLst>
              <a:ext uri="{FF2B5EF4-FFF2-40B4-BE49-F238E27FC236}">
                <a16:creationId xmlns:a16="http://schemas.microsoft.com/office/drawing/2014/main" id="{189B9F20-08D2-5D15-5BB8-49A1AEF25F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2462" y="1136953"/>
            <a:ext cx="5758701" cy="43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文字方塊 17">
            <a:extLst>
              <a:ext uri="{FF2B5EF4-FFF2-40B4-BE49-F238E27FC236}">
                <a16:creationId xmlns:a16="http://schemas.microsoft.com/office/drawing/2014/main" id="{D58D62C9-9025-AC37-F2C2-F55009F75D02}"/>
              </a:ext>
            </a:extLst>
          </p:cNvPr>
          <p:cNvSpPr txBox="1"/>
          <p:nvPr/>
        </p:nvSpPr>
        <p:spPr>
          <a:xfrm>
            <a:off x="2796638" y="5764091"/>
            <a:ext cx="6598723" cy="402383"/>
          </a:xfrm>
          <a:prstGeom prst="roundRect">
            <a:avLst/>
          </a:prstGeom>
          <a:solidFill>
            <a:schemeClr val="accent6">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algn="ctr" defTabSz="1111250">
              <a:spcBef>
                <a:spcPct val="0"/>
              </a:spcBef>
            </a:pPr>
            <a:r>
              <a:rPr lang="zh-TW" altLang="en-US" sz="2500" dirty="0"/>
              <a:t>清楚標示、採獨立隔間設計，門板延伸至地面</a:t>
            </a:r>
          </a:p>
        </p:txBody>
      </p:sp>
      <p:pic>
        <p:nvPicPr>
          <p:cNvPr id="20" name="圖片 19" descr="一張含有 室內, 牆, 地板, 磚瓦 的圖片&#10;&#10;AI 產生的內容可能不正確。">
            <a:extLst>
              <a:ext uri="{FF2B5EF4-FFF2-40B4-BE49-F238E27FC236}">
                <a16:creationId xmlns:a16="http://schemas.microsoft.com/office/drawing/2014/main" id="{851A0E84-0D82-B52D-9EE3-7B46D31A1D2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33350" y="1136953"/>
            <a:ext cx="5792000" cy="43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4924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C7C41-1449-B24E-CCB9-E21A99088AFF}"/>
            </a:ext>
          </a:extLst>
        </p:cNvPr>
        <p:cNvGrpSpPr/>
        <p:nvPr/>
      </p:nvGrpSpPr>
      <p:grpSpPr>
        <a:xfrm>
          <a:off x="0" y="0"/>
          <a:ext cx="0" cy="0"/>
          <a:chOff x="0" y="0"/>
          <a:chExt cx="0" cy="0"/>
        </a:xfrm>
      </p:grpSpPr>
      <p:sp>
        <p:nvSpPr>
          <p:cNvPr id="4" name="椭圆 3">
            <a:extLst>
              <a:ext uri="{FF2B5EF4-FFF2-40B4-BE49-F238E27FC236}">
                <a16:creationId xmlns:a16="http://schemas.microsoft.com/office/drawing/2014/main" id="{243E3DC3-302D-7112-B472-D6ED7EF7CEA1}"/>
              </a:ext>
            </a:extLst>
          </p:cNvPr>
          <p:cNvSpPr/>
          <p:nvPr/>
        </p:nvSpPr>
        <p:spPr>
          <a:xfrm rot="5400000">
            <a:off x="10017246" y="-637794"/>
            <a:ext cx="4936407" cy="4936407"/>
          </a:xfrm>
          <a:prstGeom prst="ellipse">
            <a:avLst/>
          </a:pr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cs typeface="Times New Roman" panose="02020603050405020304" pitchFamily="18" charset="0"/>
            </a:endParaRPr>
          </a:p>
        </p:txBody>
      </p:sp>
      <p:sp>
        <p:nvSpPr>
          <p:cNvPr id="6" name="椭圆 5">
            <a:extLst>
              <a:ext uri="{FF2B5EF4-FFF2-40B4-BE49-F238E27FC236}">
                <a16:creationId xmlns:a16="http://schemas.microsoft.com/office/drawing/2014/main" id="{8F4386B9-9EA6-674E-5039-35F1FDD281B9}"/>
              </a:ext>
            </a:extLst>
          </p:cNvPr>
          <p:cNvSpPr/>
          <p:nvPr/>
        </p:nvSpPr>
        <p:spPr>
          <a:xfrm flipH="1">
            <a:off x="11801850" y="5491236"/>
            <a:ext cx="780300" cy="780300"/>
          </a:xfrm>
          <a:prstGeom prst="ellipse">
            <a:avLst/>
          </a:pr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7" name="椭圆 6">
            <a:extLst>
              <a:ext uri="{FF2B5EF4-FFF2-40B4-BE49-F238E27FC236}">
                <a16:creationId xmlns:a16="http://schemas.microsoft.com/office/drawing/2014/main" id="{B394557D-D9CB-F4E0-BC51-A69D9E6A324D}"/>
              </a:ext>
            </a:extLst>
          </p:cNvPr>
          <p:cNvSpPr/>
          <p:nvPr/>
        </p:nvSpPr>
        <p:spPr>
          <a:xfrm flipH="1">
            <a:off x="8497656" y="4419600"/>
            <a:ext cx="393546" cy="393546"/>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8" name="椭圆 7">
            <a:extLst>
              <a:ext uri="{FF2B5EF4-FFF2-40B4-BE49-F238E27FC236}">
                <a16:creationId xmlns:a16="http://schemas.microsoft.com/office/drawing/2014/main" id="{CB1F6F54-8839-5FD4-2C81-3C296279DADE}"/>
              </a:ext>
            </a:extLst>
          </p:cNvPr>
          <p:cNvSpPr/>
          <p:nvPr/>
        </p:nvSpPr>
        <p:spPr>
          <a:xfrm>
            <a:off x="1037160" y="1004332"/>
            <a:ext cx="568325" cy="568325"/>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9" name="任意多边形: 形状 22">
            <a:extLst>
              <a:ext uri="{FF2B5EF4-FFF2-40B4-BE49-F238E27FC236}">
                <a16:creationId xmlns:a16="http://schemas.microsoft.com/office/drawing/2014/main" id="{2051146F-1CE9-5CEA-2CF3-3647C8269786}"/>
              </a:ext>
            </a:extLst>
          </p:cNvPr>
          <p:cNvSpPr/>
          <p:nvPr/>
        </p:nvSpPr>
        <p:spPr>
          <a:xfrm>
            <a:off x="-6610369" y="471781"/>
            <a:ext cx="3170313" cy="68127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Times New Roman" panose="02020603050405020304" pitchFamily="18" charset="0"/>
            </a:endParaRPr>
          </a:p>
        </p:txBody>
      </p:sp>
      <p:cxnSp>
        <p:nvCxnSpPr>
          <p:cNvPr id="12" name="直接连接符 11">
            <a:extLst>
              <a:ext uri="{FF2B5EF4-FFF2-40B4-BE49-F238E27FC236}">
                <a16:creationId xmlns:a16="http://schemas.microsoft.com/office/drawing/2014/main" id="{DCACEE84-AFCB-081F-9344-53B7038C3419}"/>
              </a:ext>
            </a:extLst>
          </p:cNvPr>
          <p:cNvCxnSpPr>
            <a:cxnSpLocks/>
          </p:cNvCxnSpPr>
          <p:nvPr/>
        </p:nvCxnSpPr>
        <p:spPr>
          <a:xfrm>
            <a:off x="1830689" y="1874586"/>
            <a:ext cx="0" cy="1554414"/>
          </a:xfrm>
          <a:prstGeom prst="line">
            <a:avLst/>
          </a:prstGeom>
          <a:ln w="76200" cap="rnd">
            <a:gradFill>
              <a:gsLst>
                <a:gs pos="96000">
                  <a:srgbClr val="04CD84"/>
                </a:gs>
                <a:gs pos="0">
                  <a:srgbClr val="3279B9"/>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0597CEA9-7B2A-F6B0-AE87-97FEB5481A4D}"/>
              </a:ext>
            </a:extLst>
          </p:cNvPr>
          <p:cNvSpPr txBox="1"/>
          <p:nvPr/>
        </p:nvSpPr>
        <p:spPr>
          <a:xfrm>
            <a:off x="-783828" y="1065974"/>
            <a:ext cx="1391676"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800" dirty="0">
                <a:gradFill>
                  <a:gsLst>
                    <a:gs pos="0">
                      <a:srgbClr val="3279B9">
                        <a:alpha val="30000"/>
                      </a:srgbClr>
                    </a:gs>
                    <a:gs pos="100000">
                      <a:srgbClr val="04CD84">
                        <a:alpha val="30000"/>
                      </a:srgbClr>
                    </a:gs>
                  </a:gsLst>
                  <a:lin ang="0" scaled="1"/>
                </a:gradFill>
                <a:latin typeface="+mj-ea"/>
                <a:ea typeface="+mj-ea"/>
                <a:cs typeface="Times New Roman" panose="02020603050405020304" pitchFamily="18" charset="0"/>
              </a:rPr>
              <a:t>宜居</a:t>
            </a:r>
            <a:endParaRPr kumimoji="0" lang="zh-CN" altLang="en-US" sz="13800" b="0" i="0" u="none" strike="noStrike" kern="1200" cap="none" spc="0" normalizeH="0" baseline="0" noProof="0" dirty="0">
              <a:ln>
                <a:noFill/>
              </a:ln>
              <a:gradFill>
                <a:gsLst>
                  <a:gs pos="0">
                    <a:srgbClr val="3279B9">
                      <a:alpha val="30000"/>
                    </a:srgbClr>
                  </a:gs>
                  <a:gs pos="100000">
                    <a:srgbClr val="04CD84">
                      <a:alpha val="30000"/>
                    </a:srgbClr>
                  </a:gs>
                </a:gsLst>
                <a:lin ang="0" scaled="1"/>
              </a:gradFill>
              <a:effectLst/>
              <a:uLnTx/>
              <a:uFillTx/>
              <a:latin typeface="+mj-ea"/>
              <a:ea typeface="+mj-ea"/>
              <a:cs typeface="Times New Roman" panose="02020603050405020304" pitchFamily="18" charset="0"/>
            </a:endParaRPr>
          </a:p>
        </p:txBody>
      </p:sp>
      <p:sp>
        <p:nvSpPr>
          <p:cNvPr id="18" name="椭圆 17">
            <a:extLst>
              <a:ext uri="{FF2B5EF4-FFF2-40B4-BE49-F238E27FC236}">
                <a16:creationId xmlns:a16="http://schemas.microsoft.com/office/drawing/2014/main" id="{1B6941E1-AA51-5A84-92DA-8795B92573DA}"/>
              </a:ext>
            </a:extLst>
          </p:cNvPr>
          <p:cNvSpPr/>
          <p:nvPr/>
        </p:nvSpPr>
        <p:spPr>
          <a:xfrm flipH="1">
            <a:off x="8575144" y="230584"/>
            <a:ext cx="393546" cy="393546"/>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3" name="文字方塊 2">
            <a:extLst>
              <a:ext uri="{FF2B5EF4-FFF2-40B4-BE49-F238E27FC236}">
                <a16:creationId xmlns:a16="http://schemas.microsoft.com/office/drawing/2014/main" id="{2BDA0502-6712-3708-5B69-68B88C4DED50}"/>
              </a:ext>
            </a:extLst>
          </p:cNvPr>
          <p:cNvSpPr txBox="1"/>
          <p:nvPr/>
        </p:nvSpPr>
        <p:spPr>
          <a:xfrm>
            <a:off x="2613168" y="2092971"/>
            <a:ext cx="5532477" cy="923330"/>
          </a:xfrm>
          <a:prstGeom prst="rect">
            <a:avLst/>
          </a:prstGeom>
          <a:noFill/>
        </p:spPr>
        <p:txBody>
          <a:bodyPr wrap="none" rtlCol="0">
            <a:spAutoFit/>
          </a:bodyPr>
          <a:lstStyle/>
          <a:p>
            <a:pPr lvl="0" algn="ctr">
              <a:defRPr/>
            </a:pPr>
            <a:r>
              <a:rPr lang="en-US" altLang="zh-TW" sz="5400" b="1" dirty="0">
                <a:solidFill>
                  <a:schemeClr val="bg2">
                    <a:lumMod val="25000"/>
                  </a:schemeClr>
                </a:solidFill>
                <a:cs typeface="Times New Roman" panose="02020603050405020304" pitchFamily="18" charset="0"/>
              </a:rPr>
              <a:t>CEDAW</a:t>
            </a:r>
            <a:r>
              <a:rPr lang="zh-TW" altLang="en-US" sz="5400" b="1" dirty="0">
                <a:solidFill>
                  <a:schemeClr val="bg2">
                    <a:lumMod val="25000"/>
                  </a:schemeClr>
                </a:solidFill>
                <a:cs typeface="Times New Roman" panose="02020603050405020304" pitchFamily="18" charset="0"/>
              </a:rPr>
              <a:t>教材案例</a:t>
            </a:r>
            <a:endParaRPr lang="en-US" altLang="zh-TW" sz="5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24" name="圖片 23">
            <a:extLst>
              <a:ext uri="{FF2B5EF4-FFF2-40B4-BE49-F238E27FC236}">
                <a16:creationId xmlns:a16="http://schemas.microsoft.com/office/drawing/2014/main" id="{ED38AA2F-732E-2A5C-7773-BEBA0D35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18" y="172609"/>
            <a:ext cx="4749993" cy="568325"/>
          </a:xfrm>
          <a:prstGeom prst="rect">
            <a:avLst/>
          </a:prstGeom>
        </p:spPr>
      </p:pic>
    </p:spTree>
    <p:extLst>
      <p:ext uri="{BB962C8B-B14F-4D97-AF65-F5344CB8AC3E}">
        <p14:creationId xmlns:p14="http://schemas.microsoft.com/office/powerpoint/2010/main" val="3178519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6CA59-90B8-B3E9-59C1-89AE91D91810}"/>
            </a:ext>
          </a:extLst>
        </p:cNvPr>
        <p:cNvGrpSpPr/>
        <p:nvPr/>
      </p:nvGrpSpPr>
      <p:grpSpPr>
        <a:xfrm>
          <a:off x="0" y="0"/>
          <a:ext cx="0" cy="0"/>
          <a:chOff x="0" y="0"/>
          <a:chExt cx="0" cy="0"/>
        </a:xfrm>
      </p:grpSpPr>
      <p:cxnSp>
        <p:nvCxnSpPr>
          <p:cNvPr id="15" name="直接连接符 11">
            <a:extLst>
              <a:ext uri="{FF2B5EF4-FFF2-40B4-BE49-F238E27FC236}">
                <a16:creationId xmlns:a16="http://schemas.microsoft.com/office/drawing/2014/main" id="{A1155AE7-B9ED-F351-ADF2-C948CFD66928}"/>
              </a:ext>
            </a:extLst>
          </p:cNvPr>
          <p:cNvCxnSpPr>
            <a:cxnSpLocks/>
          </p:cNvCxnSpPr>
          <p:nvPr/>
        </p:nvCxnSpPr>
        <p:spPr>
          <a:xfrm>
            <a:off x="399839" y="2301469"/>
            <a:ext cx="0" cy="2386626"/>
          </a:xfrm>
          <a:prstGeom prst="line">
            <a:avLst/>
          </a:prstGeom>
          <a:ln w="76200" cap="rnd">
            <a:gradFill>
              <a:gsLst>
                <a:gs pos="96000">
                  <a:srgbClr val="04CD84"/>
                </a:gs>
                <a:gs pos="0">
                  <a:srgbClr val="3279B9"/>
                </a:gs>
              </a:gsLst>
              <a:lin ang="5400000" scaled="1"/>
            </a:gradFill>
          </a:ln>
        </p:spPr>
        <p:style>
          <a:lnRef idx="1">
            <a:schemeClr val="accent1"/>
          </a:lnRef>
          <a:fillRef idx="0">
            <a:schemeClr val="accent1"/>
          </a:fillRef>
          <a:effectRef idx="0">
            <a:schemeClr val="accent1"/>
          </a:effectRef>
          <a:fontRef idx="minor">
            <a:schemeClr val="tx1"/>
          </a:fontRef>
        </p:style>
      </p:cxnSp>
      <p:sp>
        <p:nvSpPr>
          <p:cNvPr id="38" name="文字方塊 37">
            <a:extLst>
              <a:ext uri="{FF2B5EF4-FFF2-40B4-BE49-F238E27FC236}">
                <a16:creationId xmlns:a16="http://schemas.microsoft.com/office/drawing/2014/main" id="{8C2DB1E7-C930-2034-5ECD-C21B39CA438B}"/>
              </a:ext>
            </a:extLst>
          </p:cNvPr>
          <p:cNvSpPr txBox="1"/>
          <p:nvPr/>
        </p:nvSpPr>
        <p:spPr>
          <a:xfrm>
            <a:off x="417030" y="168571"/>
            <a:ext cx="10812350" cy="461665"/>
          </a:xfrm>
          <a:prstGeom prst="rect">
            <a:avLst/>
          </a:prstGeom>
          <a:noFill/>
        </p:spPr>
        <p:txBody>
          <a:bodyPr wrap="square">
            <a:spAutoFit/>
          </a:bodyPr>
          <a:lstStyle/>
          <a:p>
            <a:r>
              <a:rPr lang="zh-TW" altLang="en-US" sz="2400" b="1" dirty="0">
                <a:solidFill>
                  <a:schemeClr val="bg2">
                    <a:lumMod val="25000"/>
                  </a:schemeClr>
                </a:solidFill>
                <a:cs typeface="Times New Roman" panose="02020603050405020304" pitchFamily="18" charset="0"/>
              </a:rPr>
              <a:t>南投縣政府環保局自製</a:t>
            </a:r>
            <a:r>
              <a:rPr lang="en-US" altLang="zh-TW" sz="2400" b="1" dirty="0">
                <a:solidFill>
                  <a:schemeClr val="bg2">
                    <a:lumMod val="25000"/>
                  </a:schemeClr>
                </a:solidFill>
                <a:cs typeface="Times New Roman" panose="02020603050405020304" pitchFamily="18" charset="0"/>
              </a:rPr>
              <a:t>CEDAW</a:t>
            </a:r>
            <a:r>
              <a:rPr lang="zh-TW" altLang="en-US" sz="2400" b="1" dirty="0">
                <a:solidFill>
                  <a:schemeClr val="bg2">
                    <a:lumMod val="25000"/>
                  </a:schemeClr>
                </a:solidFill>
                <a:cs typeface="Times New Roman" panose="02020603050405020304" pitchFamily="18" charset="0"/>
              </a:rPr>
              <a:t>教材案例</a:t>
            </a:r>
          </a:p>
        </p:txBody>
      </p:sp>
      <p:grpSp>
        <p:nvGrpSpPr>
          <p:cNvPr id="2" name="组合 4">
            <a:extLst>
              <a:ext uri="{FF2B5EF4-FFF2-40B4-BE49-F238E27FC236}">
                <a16:creationId xmlns:a16="http://schemas.microsoft.com/office/drawing/2014/main" id="{812DFFB9-6505-B92E-48AD-D4E13EA39BCA}"/>
              </a:ext>
            </a:extLst>
          </p:cNvPr>
          <p:cNvGrpSpPr/>
          <p:nvPr/>
        </p:nvGrpSpPr>
        <p:grpSpPr>
          <a:xfrm>
            <a:off x="309619" y="174907"/>
            <a:ext cx="9946921" cy="523220"/>
            <a:chOff x="991584" y="261194"/>
            <a:chExt cx="9946921" cy="523220"/>
          </a:xfrm>
        </p:grpSpPr>
        <p:sp>
          <p:nvSpPr>
            <p:cNvPr id="3" name="文本框 5">
              <a:extLst>
                <a:ext uri="{FF2B5EF4-FFF2-40B4-BE49-F238E27FC236}">
                  <a16:creationId xmlns:a16="http://schemas.microsoft.com/office/drawing/2014/main" id="{E1D11B1E-104F-1BDE-05C6-616B98539960}"/>
                </a:ext>
              </a:extLst>
            </p:cNvPr>
            <p:cNvSpPr txBox="1"/>
            <p:nvPr/>
          </p:nvSpPr>
          <p:spPr>
            <a:xfrm>
              <a:off x="2745040" y="261194"/>
              <a:ext cx="1847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cxnSp>
          <p:nvCxnSpPr>
            <p:cNvPr id="4" name="直接连接符 6">
              <a:extLst>
                <a:ext uri="{FF2B5EF4-FFF2-40B4-BE49-F238E27FC236}">
                  <a16:creationId xmlns:a16="http://schemas.microsoft.com/office/drawing/2014/main" id="{3DD24581-8B37-FA2B-F85E-EA88B445E5AF}"/>
                </a:ext>
              </a:extLst>
            </p:cNvPr>
            <p:cNvCxnSpPr/>
            <p:nvPr/>
          </p:nvCxnSpPr>
          <p:spPr>
            <a:xfrm>
              <a:off x="1098995" y="748576"/>
              <a:ext cx="983951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7">
              <a:extLst>
                <a:ext uri="{FF2B5EF4-FFF2-40B4-BE49-F238E27FC236}">
                  <a16:creationId xmlns:a16="http://schemas.microsoft.com/office/drawing/2014/main" id="{314AAE09-2BB2-76DF-B6B7-C61DE322627A}"/>
                </a:ext>
              </a:extLst>
            </p:cNvPr>
            <p:cNvCxnSpPr>
              <a:cxnSpLocks/>
            </p:cNvCxnSpPr>
            <p:nvPr/>
          </p:nvCxnSpPr>
          <p:spPr>
            <a:xfrm>
              <a:off x="991584" y="748576"/>
              <a:ext cx="1972208" cy="0"/>
            </a:xfrm>
            <a:prstGeom prst="line">
              <a:avLst/>
            </a:prstGeom>
            <a:ln w="57150">
              <a:gradFill>
                <a:gsLst>
                  <a:gs pos="0">
                    <a:srgbClr val="327BB9"/>
                  </a:gs>
                  <a:gs pos="100000">
                    <a:srgbClr val="05CD8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6" name="任意多边形: 形状 22">
            <a:extLst>
              <a:ext uri="{FF2B5EF4-FFF2-40B4-BE49-F238E27FC236}">
                <a16:creationId xmlns:a16="http://schemas.microsoft.com/office/drawing/2014/main" id="{F1B9B9C9-A043-D8B9-DD27-B80ED7AB9AF3}"/>
              </a:ext>
            </a:extLst>
          </p:cNvPr>
          <p:cNvSpPr/>
          <p:nvPr/>
        </p:nvSpPr>
        <p:spPr>
          <a:xfrm>
            <a:off x="0" y="350012"/>
            <a:ext cx="604925" cy="7548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Light"/>
              <a:cs typeface="Times New Roman" panose="02020603050405020304" pitchFamily="18" charset="0"/>
            </a:endParaRPr>
          </a:p>
        </p:txBody>
      </p:sp>
      <p:grpSp>
        <p:nvGrpSpPr>
          <p:cNvPr id="52" name="群組 51">
            <a:extLst>
              <a:ext uri="{FF2B5EF4-FFF2-40B4-BE49-F238E27FC236}">
                <a16:creationId xmlns:a16="http://schemas.microsoft.com/office/drawing/2014/main" id="{A053E6B8-0ADB-3064-F5FB-B8ED5CA32593}"/>
              </a:ext>
            </a:extLst>
          </p:cNvPr>
          <p:cNvGrpSpPr/>
          <p:nvPr/>
        </p:nvGrpSpPr>
        <p:grpSpPr>
          <a:xfrm>
            <a:off x="290104" y="1943059"/>
            <a:ext cx="1214801" cy="552248"/>
            <a:chOff x="1050347" y="1370"/>
            <a:chExt cx="2005898" cy="1270311"/>
          </a:xfrm>
        </p:grpSpPr>
        <p:sp>
          <p:nvSpPr>
            <p:cNvPr id="92" name="矩形 91">
              <a:extLst>
                <a:ext uri="{FF2B5EF4-FFF2-40B4-BE49-F238E27FC236}">
                  <a16:creationId xmlns:a16="http://schemas.microsoft.com/office/drawing/2014/main" id="{EF2C0374-BEB0-36FE-69D3-22EE852B1966}"/>
                </a:ext>
              </a:extLst>
            </p:cNvPr>
            <p:cNvSpPr/>
            <p:nvPr/>
          </p:nvSpPr>
          <p:spPr>
            <a:xfrm>
              <a:off x="1050347" y="1370"/>
              <a:ext cx="2005898" cy="1203539"/>
            </a:xfrm>
            <a:prstGeom prst="flowChartTerminator">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zh-TW" altLang="en-US"/>
            </a:p>
          </p:txBody>
        </p:sp>
        <p:sp>
          <p:nvSpPr>
            <p:cNvPr id="93" name="文字方塊 92">
              <a:extLst>
                <a:ext uri="{FF2B5EF4-FFF2-40B4-BE49-F238E27FC236}">
                  <a16:creationId xmlns:a16="http://schemas.microsoft.com/office/drawing/2014/main" id="{51003B9F-7ED8-C156-CE8C-B079D544C330}"/>
                </a:ext>
              </a:extLst>
            </p:cNvPr>
            <p:cNvSpPr txBox="1"/>
            <p:nvPr/>
          </p:nvSpPr>
          <p:spPr>
            <a:xfrm>
              <a:off x="1050347" y="68142"/>
              <a:ext cx="2005898" cy="1203539"/>
            </a:xfrm>
            <a:prstGeom prst="flowChartTerminator">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dirty="0"/>
                <a:t>案情</a:t>
              </a:r>
              <a:endParaRPr lang="zh-TW" altLang="en-US" sz="2500" kern="1200" dirty="0"/>
            </a:p>
          </p:txBody>
        </p:sp>
      </p:grpSp>
      <p:sp>
        <p:nvSpPr>
          <p:cNvPr id="9" name="文字方塊 8">
            <a:extLst>
              <a:ext uri="{FF2B5EF4-FFF2-40B4-BE49-F238E27FC236}">
                <a16:creationId xmlns:a16="http://schemas.microsoft.com/office/drawing/2014/main" id="{0FDF2B7B-CA10-8544-2429-B3B810A57735}"/>
              </a:ext>
            </a:extLst>
          </p:cNvPr>
          <p:cNvSpPr txBox="1"/>
          <p:nvPr/>
        </p:nvSpPr>
        <p:spPr>
          <a:xfrm>
            <a:off x="413078" y="2485785"/>
            <a:ext cx="10829542" cy="1938992"/>
          </a:xfrm>
          <a:prstGeom prst="rect">
            <a:avLst/>
          </a:prstGeom>
          <a:noFill/>
        </p:spPr>
        <p:txBody>
          <a:bodyPr wrap="square">
            <a:spAutoFit/>
          </a:bodyPr>
          <a:lstStyle/>
          <a:p>
            <a:pPr>
              <a:buNone/>
            </a:pPr>
            <a:r>
              <a:rPr lang="en-US" altLang="zh-TW" sz="2400" dirty="0">
                <a:effectLst/>
              </a:rPr>
              <a:t>A</a:t>
            </a:r>
            <a:r>
              <a:rPr lang="zh-TW" altLang="en-US" sz="2400" dirty="0">
                <a:effectLst/>
              </a:rPr>
              <a:t>與</a:t>
            </a:r>
            <a:r>
              <a:rPr lang="en-US" altLang="zh-TW" sz="2400" dirty="0">
                <a:effectLst/>
              </a:rPr>
              <a:t>B</a:t>
            </a:r>
            <a:r>
              <a:rPr lang="zh-TW" altLang="en-US" sz="2400" dirty="0">
                <a:effectLst/>
              </a:rPr>
              <a:t>是一對夫妻，於臺灣風景區旅遊時，發現女廁常常需要排隊，而男廁卻不用，導致有些女士會直接進到男廁使用廁所，對於如廁的隱私及安全性有疑慮，</a:t>
            </a:r>
            <a:r>
              <a:rPr lang="en-US" altLang="zh-TW" sz="2400" dirty="0">
                <a:effectLst/>
              </a:rPr>
              <a:t>B</a:t>
            </a:r>
            <a:r>
              <a:rPr lang="zh-TW" altLang="en-US" sz="2400" dirty="0">
                <a:effectLst/>
              </a:rPr>
              <a:t>不願意進男廁使用，導致</a:t>
            </a:r>
            <a:r>
              <a:rPr lang="en-US" altLang="zh-TW" sz="2400" dirty="0">
                <a:effectLst/>
              </a:rPr>
              <a:t>A</a:t>
            </a:r>
            <a:r>
              <a:rPr lang="zh-TW" altLang="en-US" sz="2400" dirty="0">
                <a:effectLst/>
              </a:rPr>
              <a:t>在等待時間上會等比較久，而且當女生入廁所門口或從廁格出來時，缺乏隔屏，十分容易近距離看到男性如廁，甚至可以直接看到男性隱私部位，希望政府注意這個議題。</a:t>
            </a:r>
            <a:endParaRPr lang="zh-TW" altLang="en-US" sz="2400" dirty="0"/>
          </a:p>
        </p:txBody>
      </p:sp>
      <p:grpSp>
        <p:nvGrpSpPr>
          <p:cNvPr id="23" name="群組 22">
            <a:extLst>
              <a:ext uri="{FF2B5EF4-FFF2-40B4-BE49-F238E27FC236}">
                <a16:creationId xmlns:a16="http://schemas.microsoft.com/office/drawing/2014/main" id="{70C75C10-8376-DCEC-C4FC-9343A1091892}"/>
              </a:ext>
            </a:extLst>
          </p:cNvPr>
          <p:cNvGrpSpPr/>
          <p:nvPr/>
        </p:nvGrpSpPr>
        <p:grpSpPr>
          <a:xfrm>
            <a:off x="330825" y="4417250"/>
            <a:ext cx="7043755" cy="2135548"/>
            <a:chOff x="5182122" y="2913902"/>
            <a:chExt cx="7043755" cy="2135548"/>
          </a:xfrm>
        </p:grpSpPr>
        <p:cxnSp>
          <p:nvCxnSpPr>
            <p:cNvPr id="16" name="直接连接符 11">
              <a:extLst>
                <a:ext uri="{FF2B5EF4-FFF2-40B4-BE49-F238E27FC236}">
                  <a16:creationId xmlns:a16="http://schemas.microsoft.com/office/drawing/2014/main" id="{9BF2CC34-4184-A839-04CC-B252099A1E70}"/>
                </a:ext>
              </a:extLst>
            </p:cNvPr>
            <p:cNvCxnSpPr>
              <a:cxnSpLocks/>
            </p:cNvCxnSpPr>
            <p:nvPr/>
          </p:nvCxnSpPr>
          <p:spPr>
            <a:xfrm>
              <a:off x="5264375" y="3272312"/>
              <a:ext cx="0" cy="1635830"/>
            </a:xfrm>
            <a:prstGeom prst="line">
              <a:avLst/>
            </a:prstGeom>
            <a:ln w="76200" cap="rnd">
              <a:gradFill>
                <a:gsLst>
                  <a:gs pos="96000">
                    <a:srgbClr val="04CD84"/>
                  </a:gs>
                  <a:gs pos="0">
                    <a:srgbClr val="3279B9"/>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0" name="群組 9">
              <a:extLst>
                <a:ext uri="{FF2B5EF4-FFF2-40B4-BE49-F238E27FC236}">
                  <a16:creationId xmlns:a16="http://schemas.microsoft.com/office/drawing/2014/main" id="{D1B0FDA5-0832-37E4-A3DE-778C819F9A2B}"/>
                </a:ext>
              </a:extLst>
            </p:cNvPr>
            <p:cNvGrpSpPr/>
            <p:nvPr/>
          </p:nvGrpSpPr>
          <p:grpSpPr>
            <a:xfrm>
              <a:off x="5182122" y="2913902"/>
              <a:ext cx="1687985" cy="552248"/>
              <a:chOff x="1050347" y="1370"/>
              <a:chExt cx="2005898" cy="1270311"/>
            </a:xfrm>
            <a:solidFill>
              <a:schemeClr val="accent6">
                <a:lumMod val="75000"/>
              </a:schemeClr>
            </a:solidFill>
          </p:grpSpPr>
          <p:sp>
            <p:nvSpPr>
              <p:cNvPr id="11" name="矩形 91">
                <a:extLst>
                  <a:ext uri="{FF2B5EF4-FFF2-40B4-BE49-F238E27FC236}">
                    <a16:creationId xmlns:a16="http://schemas.microsoft.com/office/drawing/2014/main" id="{FCD7E596-F76F-9E6D-A911-A7D181B38484}"/>
                  </a:ext>
                </a:extLst>
              </p:cNvPr>
              <p:cNvSpPr/>
              <p:nvPr/>
            </p:nvSpPr>
            <p:spPr>
              <a:xfrm>
                <a:off x="1050347" y="1370"/>
                <a:ext cx="2005898" cy="1203539"/>
              </a:xfrm>
              <a:prstGeom prst="flowChartTerminator">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zh-TW" altLang="en-US"/>
              </a:p>
            </p:txBody>
          </p:sp>
          <p:sp>
            <p:nvSpPr>
              <p:cNvPr id="12" name="文字方塊 11">
                <a:extLst>
                  <a:ext uri="{FF2B5EF4-FFF2-40B4-BE49-F238E27FC236}">
                    <a16:creationId xmlns:a16="http://schemas.microsoft.com/office/drawing/2014/main" id="{A9C3EDB5-5842-3551-2846-A65FE6B824C7}"/>
                  </a:ext>
                </a:extLst>
              </p:cNvPr>
              <p:cNvSpPr txBox="1"/>
              <p:nvPr/>
            </p:nvSpPr>
            <p:spPr>
              <a:xfrm>
                <a:off x="1050347" y="68142"/>
                <a:ext cx="2005898" cy="1203539"/>
              </a:xfrm>
              <a:prstGeom prst="flowChartTerminator">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dirty="0"/>
                  <a:t>相關規定</a:t>
                </a:r>
                <a:endParaRPr lang="zh-TW" altLang="en-US" sz="2500" kern="1200" dirty="0"/>
              </a:p>
            </p:txBody>
          </p:sp>
        </p:grpSp>
        <p:sp>
          <p:nvSpPr>
            <p:cNvPr id="14" name="文字方塊 13">
              <a:extLst>
                <a:ext uri="{FF2B5EF4-FFF2-40B4-BE49-F238E27FC236}">
                  <a16:creationId xmlns:a16="http://schemas.microsoft.com/office/drawing/2014/main" id="{321E1C53-6FAE-9F29-C37C-3FF00E4345F9}"/>
                </a:ext>
              </a:extLst>
            </p:cNvPr>
            <p:cNvSpPr txBox="1"/>
            <p:nvPr/>
          </p:nvSpPr>
          <p:spPr>
            <a:xfrm>
              <a:off x="5346629" y="3495178"/>
              <a:ext cx="6879248" cy="1554272"/>
            </a:xfrm>
            <a:prstGeom prst="rect">
              <a:avLst/>
            </a:prstGeom>
            <a:noFill/>
          </p:spPr>
          <p:txBody>
            <a:bodyPr wrap="square">
              <a:spAutoFit/>
            </a:bodyPr>
            <a:lstStyle/>
            <a:p>
              <a:pPr marL="342900" indent="-342900">
                <a:spcBef>
                  <a:spcPts val="600"/>
                </a:spcBef>
                <a:buFont typeface="Wingdings" panose="05000000000000000000" pitchFamily="2" charset="2"/>
                <a:buChar char="ü"/>
              </a:pPr>
              <a:r>
                <a:rPr lang="en-US" altLang="zh-TW" sz="2000" b="0" i="0" u="none" strike="noStrike" baseline="0" dirty="0">
                  <a:latin typeface="+mn-ea"/>
                </a:rPr>
                <a:t>CEDAW</a:t>
              </a:r>
              <a:r>
                <a:rPr lang="zh-TW" altLang="en-US" sz="2000" b="0" i="0" u="none" strike="noStrike" baseline="0" dirty="0">
                  <a:latin typeface="+mn-ea"/>
                </a:rPr>
                <a:t>第</a:t>
              </a:r>
              <a:r>
                <a:rPr lang="en-US" altLang="zh-TW" sz="2000" b="0" i="0" u="none" strike="noStrike" baseline="0" dirty="0">
                  <a:latin typeface="+mn-ea"/>
                </a:rPr>
                <a:t>2</a:t>
              </a:r>
              <a:r>
                <a:rPr lang="zh-TW" altLang="en-US" sz="2000" b="0" i="0" u="none" strike="noStrike" baseline="0" dirty="0">
                  <a:latin typeface="+mn-ea"/>
                </a:rPr>
                <a:t>條</a:t>
              </a:r>
              <a:r>
                <a:rPr lang="zh-TW" altLang="en-US" sz="2000" dirty="0">
                  <a:latin typeface="+mn-ea"/>
                </a:rPr>
                <a:t>、</a:t>
              </a:r>
              <a:r>
                <a:rPr lang="zh-TW" altLang="en-US" sz="2000" b="0" i="0" u="none" strike="noStrike" baseline="0" dirty="0">
                  <a:latin typeface="+mn-ea"/>
                </a:rPr>
                <a:t>第</a:t>
              </a:r>
              <a:r>
                <a:rPr lang="en-US" altLang="zh-TW" sz="2000" b="0" i="0" u="none" strike="noStrike" baseline="0" dirty="0">
                  <a:latin typeface="+mn-ea"/>
                </a:rPr>
                <a:t>13</a:t>
              </a:r>
              <a:r>
                <a:rPr lang="zh-TW" altLang="en-US" sz="2000" b="0" i="0" u="none" strike="noStrike" baseline="0" dirty="0">
                  <a:latin typeface="+mn-ea"/>
                </a:rPr>
                <a:t>條</a:t>
              </a:r>
              <a:endParaRPr lang="en-US" altLang="zh-TW" sz="2000" b="0" i="0" u="none" strike="noStrike" baseline="0" dirty="0">
                <a:latin typeface="+mn-ea"/>
              </a:endParaRPr>
            </a:p>
            <a:p>
              <a:pPr marL="342900" indent="-342900">
                <a:spcBef>
                  <a:spcPts val="600"/>
                </a:spcBef>
                <a:buFont typeface="Wingdings" panose="05000000000000000000" pitchFamily="2" charset="2"/>
                <a:buChar char="ü"/>
              </a:pPr>
              <a:r>
                <a:rPr lang="en-US" altLang="zh-TW" sz="2000" b="0" i="0" u="none" strike="noStrike" baseline="0" dirty="0">
                  <a:latin typeface="+mn-ea"/>
                </a:rPr>
                <a:t>CEDAW</a:t>
              </a:r>
              <a:r>
                <a:rPr lang="zh-TW" altLang="en-US" sz="2000" b="0" i="0" u="none" strike="noStrike" baseline="0" dirty="0">
                  <a:latin typeface="+mn-ea"/>
                </a:rPr>
                <a:t>一般性建議第</a:t>
              </a:r>
              <a:r>
                <a:rPr lang="en-US" altLang="zh-TW" sz="2000" b="0" i="0" u="none" strike="noStrike" baseline="0" dirty="0">
                  <a:latin typeface="+mn-ea"/>
                </a:rPr>
                <a:t>28</a:t>
              </a:r>
              <a:r>
                <a:rPr lang="zh-TW" altLang="en-US" sz="2000" b="0" i="0" u="none" strike="noStrike" baseline="0" dirty="0">
                  <a:latin typeface="+mn-ea"/>
                </a:rPr>
                <a:t>號第</a:t>
              </a:r>
              <a:r>
                <a:rPr lang="en-US" altLang="zh-TW" sz="2000" b="0" i="0" u="none" strike="noStrike" baseline="0" dirty="0">
                  <a:latin typeface="+mn-ea"/>
                </a:rPr>
                <a:t>18</a:t>
              </a:r>
              <a:r>
                <a:rPr lang="zh-TW" altLang="en-US" sz="2000" b="0" i="0" u="none" strike="noStrike" baseline="0" dirty="0">
                  <a:latin typeface="+mn-ea"/>
                </a:rPr>
                <a:t>段</a:t>
              </a:r>
              <a:endParaRPr lang="en-US" altLang="zh-TW" sz="2000" b="0" i="0" u="none" strike="noStrike" baseline="0" dirty="0">
                <a:latin typeface="+mn-ea"/>
              </a:endParaRPr>
            </a:p>
            <a:p>
              <a:pPr marL="342900" indent="-342900">
                <a:spcBef>
                  <a:spcPts val="600"/>
                </a:spcBef>
                <a:buFont typeface="Wingdings" panose="05000000000000000000" pitchFamily="2" charset="2"/>
                <a:buChar char="ü"/>
              </a:pPr>
              <a:r>
                <a:rPr lang="zh-TW" altLang="en-US" sz="2000" dirty="0">
                  <a:latin typeface="+mn-ea"/>
                </a:rPr>
                <a:t>性別平等政策綱領環境、能源與科技篇具體行動措施</a:t>
              </a:r>
              <a:r>
                <a:rPr lang="en-US" altLang="zh-TW" sz="2000" dirty="0">
                  <a:latin typeface="+mn-ea"/>
                </a:rPr>
                <a:t>(</a:t>
              </a:r>
              <a:r>
                <a:rPr lang="zh-TW" altLang="en-US" sz="2000" dirty="0">
                  <a:latin typeface="+mn-ea"/>
                </a:rPr>
                <a:t>三</a:t>
              </a:r>
              <a:r>
                <a:rPr lang="en-US" altLang="zh-TW" sz="2000" dirty="0">
                  <a:latin typeface="+mn-ea"/>
                </a:rPr>
                <a:t>)</a:t>
              </a:r>
            </a:p>
            <a:p>
              <a:pPr marL="342900" indent="-342900">
                <a:spcBef>
                  <a:spcPts val="600"/>
                </a:spcBef>
                <a:buFont typeface="Wingdings" panose="05000000000000000000" pitchFamily="2" charset="2"/>
                <a:buChar char="ü"/>
              </a:pPr>
              <a:r>
                <a:rPr lang="zh-TW" altLang="en-US" sz="2000" dirty="0"/>
                <a:t>第</a:t>
              </a:r>
              <a:r>
                <a:rPr lang="en-US" altLang="zh-TW" sz="2000" dirty="0"/>
                <a:t>4</a:t>
              </a:r>
              <a:r>
                <a:rPr lang="zh-TW" altLang="en-US" sz="2000" dirty="0"/>
                <a:t>次國家報告第</a:t>
              </a:r>
              <a:r>
                <a:rPr lang="en-US" altLang="zh-TW" sz="2000" dirty="0"/>
                <a:t>16</a:t>
              </a:r>
              <a:r>
                <a:rPr lang="zh-TW" altLang="en-US" sz="2000" dirty="0"/>
                <a:t>條</a:t>
              </a:r>
              <a:endParaRPr lang="zh-TW" altLang="en-US" sz="2000" dirty="0">
                <a:latin typeface="+mn-ea"/>
              </a:endParaRPr>
            </a:p>
          </p:txBody>
        </p:sp>
      </p:grpSp>
      <p:cxnSp>
        <p:nvCxnSpPr>
          <p:cNvPr id="7" name="直接连接符 11">
            <a:extLst>
              <a:ext uri="{FF2B5EF4-FFF2-40B4-BE49-F238E27FC236}">
                <a16:creationId xmlns:a16="http://schemas.microsoft.com/office/drawing/2014/main" id="{D3586C80-F1B8-6A6C-D848-7ED8E9A95043}"/>
              </a:ext>
            </a:extLst>
          </p:cNvPr>
          <p:cNvCxnSpPr>
            <a:cxnSpLocks/>
          </p:cNvCxnSpPr>
          <p:nvPr/>
        </p:nvCxnSpPr>
        <p:spPr>
          <a:xfrm>
            <a:off x="413078" y="1107370"/>
            <a:ext cx="501" cy="796734"/>
          </a:xfrm>
          <a:prstGeom prst="line">
            <a:avLst/>
          </a:prstGeom>
          <a:ln w="76200" cap="rnd">
            <a:gradFill>
              <a:gsLst>
                <a:gs pos="96000">
                  <a:srgbClr val="04CD84"/>
                </a:gs>
                <a:gs pos="0">
                  <a:srgbClr val="3279B9"/>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8" name="群組 7">
            <a:extLst>
              <a:ext uri="{FF2B5EF4-FFF2-40B4-BE49-F238E27FC236}">
                <a16:creationId xmlns:a16="http://schemas.microsoft.com/office/drawing/2014/main" id="{305E20A3-C603-D7A9-A761-6703DFEC04EA}"/>
              </a:ext>
            </a:extLst>
          </p:cNvPr>
          <p:cNvGrpSpPr/>
          <p:nvPr/>
        </p:nvGrpSpPr>
        <p:grpSpPr>
          <a:xfrm>
            <a:off x="330825" y="748960"/>
            <a:ext cx="1687985" cy="552248"/>
            <a:chOff x="1050347" y="1370"/>
            <a:chExt cx="2005898" cy="1270311"/>
          </a:xfrm>
          <a:solidFill>
            <a:schemeClr val="accent6">
              <a:lumMod val="75000"/>
            </a:schemeClr>
          </a:solidFill>
        </p:grpSpPr>
        <p:sp>
          <p:nvSpPr>
            <p:cNvPr id="13" name="矩形 91">
              <a:extLst>
                <a:ext uri="{FF2B5EF4-FFF2-40B4-BE49-F238E27FC236}">
                  <a16:creationId xmlns:a16="http://schemas.microsoft.com/office/drawing/2014/main" id="{EAA4188B-9B8D-2A3F-4E0E-B7AE8EAE155F}"/>
                </a:ext>
              </a:extLst>
            </p:cNvPr>
            <p:cNvSpPr/>
            <p:nvPr/>
          </p:nvSpPr>
          <p:spPr>
            <a:xfrm>
              <a:off x="1050347" y="1370"/>
              <a:ext cx="2005898" cy="1203539"/>
            </a:xfrm>
            <a:prstGeom prst="flowChartTerminator">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zh-TW" altLang="en-US"/>
            </a:p>
          </p:txBody>
        </p:sp>
        <p:sp>
          <p:nvSpPr>
            <p:cNvPr id="17" name="文字方塊 16">
              <a:extLst>
                <a:ext uri="{FF2B5EF4-FFF2-40B4-BE49-F238E27FC236}">
                  <a16:creationId xmlns:a16="http://schemas.microsoft.com/office/drawing/2014/main" id="{80F75B59-D839-26D9-9D92-CB6532E3AAEA}"/>
                </a:ext>
              </a:extLst>
            </p:cNvPr>
            <p:cNvSpPr txBox="1"/>
            <p:nvPr/>
          </p:nvSpPr>
          <p:spPr>
            <a:xfrm>
              <a:off x="1050347" y="68142"/>
              <a:ext cx="2005898" cy="1203539"/>
            </a:xfrm>
            <a:prstGeom prst="flowChartTerminator">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dirty="0"/>
                <a:t>案例</a:t>
              </a:r>
              <a:r>
                <a:rPr lang="en-US" altLang="zh-TW" sz="2500" dirty="0"/>
                <a:t>-1</a:t>
              </a:r>
              <a:endParaRPr lang="zh-TW" altLang="en-US" sz="2500" kern="1200" dirty="0"/>
            </a:p>
          </p:txBody>
        </p:sp>
      </p:grpSp>
      <p:sp>
        <p:nvSpPr>
          <p:cNvPr id="22" name="文字方塊 21">
            <a:extLst>
              <a:ext uri="{FF2B5EF4-FFF2-40B4-BE49-F238E27FC236}">
                <a16:creationId xmlns:a16="http://schemas.microsoft.com/office/drawing/2014/main" id="{949AD34D-6938-AB01-B888-ABF0B3970C37}"/>
              </a:ext>
            </a:extLst>
          </p:cNvPr>
          <p:cNvSpPr txBox="1"/>
          <p:nvPr/>
        </p:nvSpPr>
        <p:spPr>
          <a:xfrm>
            <a:off x="454705" y="1358850"/>
            <a:ext cx="4727417" cy="461665"/>
          </a:xfrm>
          <a:prstGeom prst="rect">
            <a:avLst/>
          </a:prstGeom>
          <a:noFill/>
        </p:spPr>
        <p:txBody>
          <a:bodyPr wrap="square">
            <a:spAutoFit/>
          </a:bodyPr>
          <a:lstStyle/>
          <a:p>
            <a:pPr>
              <a:buNone/>
            </a:pPr>
            <a:r>
              <a:rPr lang="zh-TW" altLang="en-US" sz="2400" b="1" dirty="0">
                <a:effectLst/>
              </a:rPr>
              <a:t>女廁排長長 性別友善廁所要安心</a:t>
            </a:r>
            <a:endParaRPr lang="zh-TW" altLang="en-US" sz="2400" b="1" dirty="0"/>
          </a:p>
        </p:txBody>
      </p:sp>
    </p:spTree>
    <p:extLst>
      <p:ext uri="{BB962C8B-B14F-4D97-AF65-F5344CB8AC3E}">
        <p14:creationId xmlns:p14="http://schemas.microsoft.com/office/powerpoint/2010/main" val="4275169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A4EF77F8-957F-494F-82D5-2E50DFD34315}"/>
              </a:ext>
            </a:extLst>
          </p:cNvPr>
          <p:cNvGrpSpPr/>
          <p:nvPr/>
        </p:nvGrpSpPr>
        <p:grpSpPr>
          <a:xfrm>
            <a:off x="1176245" y="351273"/>
            <a:ext cx="9839510" cy="1108168"/>
            <a:chOff x="1098995" y="261194"/>
            <a:chExt cx="9839510" cy="1108168"/>
          </a:xfrm>
        </p:grpSpPr>
        <p:sp>
          <p:nvSpPr>
            <p:cNvPr id="6" name="文本框 5">
              <a:extLst>
                <a:ext uri="{FF2B5EF4-FFF2-40B4-BE49-F238E27FC236}">
                  <a16:creationId xmlns:a16="http://schemas.microsoft.com/office/drawing/2014/main" id="{5BF777FD-E6B7-4D00-9586-9B4C69048EA8}"/>
                </a:ext>
              </a:extLst>
            </p:cNvPr>
            <p:cNvSpPr txBox="1"/>
            <p:nvPr/>
          </p:nvSpPr>
          <p:spPr>
            <a:xfrm>
              <a:off x="5156975" y="261194"/>
              <a:ext cx="17235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60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目錄</a:t>
              </a:r>
              <a:endParaRPr kumimoji="0" lang="en-US" sz="60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7" name="直接连接符 6">
              <a:extLst>
                <a:ext uri="{FF2B5EF4-FFF2-40B4-BE49-F238E27FC236}">
                  <a16:creationId xmlns:a16="http://schemas.microsoft.com/office/drawing/2014/main" id="{07CF4FDD-A8AA-4A27-AC95-81654652A25A}"/>
                </a:ext>
              </a:extLst>
            </p:cNvPr>
            <p:cNvCxnSpPr/>
            <p:nvPr/>
          </p:nvCxnSpPr>
          <p:spPr>
            <a:xfrm>
              <a:off x="1098995" y="1369362"/>
              <a:ext cx="983951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A1ABC281-985C-449C-A882-4529913484C9}"/>
                </a:ext>
              </a:extLst>
            </p:cNvPr>
            <p:cNvCxnSpPr/>
            <p:nvPr/>
          </p:nvCxnSpPr>
          <p:spPr>
            <a:xfrm>
              <a:off x="5430234" y="1369362"/>
              <a:ext cx="1177033" cy="0"/>
            </a:xfrm>
            <a:prstGeom prst="line">
              <a:avLst/>
            </a:prstGeom>
            <a:ln w="57150">
              <a:gradFill>
                <a:gsLst>
                  <a:gs pos="0">
                    <a:srgbClr val="327BB9"/>
                  </a:gs>
                  <a:gs pos="100000">
                    <a:srgbClr val="05CD8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42" name="矩形 41">
            <a:extLst>
              <a:ext uri="{FF2B5EF4-FFF2-40B4-BE49-F238E27FC236}">
                <a16:creationId xmlns:a16="http://schemas.microsoft.com/office/drawing/2014/main" id="{85D1F7EB-93D6-48C9-BA5B-610CFE6EED86}"/>
              </a:ext>
            </a:extLst>
          </p:cNvPr>
          <p:cNvSpPr/>
          <p:nvPr/>
        </p:nvSpPr>
        <p:spPr>
          <a:xfrm>
            <a:off x="0" y="6781800"/>
            <a:ext cx="12192000" cy="76200"/>
          </a:xfrm>
          <a:prstGeom prst="rect">
            <a:avLst/>
          </a:pr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3" name="椭圆 42">
            <a:extLst>
              <a:ext uri="{FF2B5EF4-FFF2-40B4-BE49-F238E27FC236}">
                <a16:creationId xmlns:a16="http://schemas.microsoft.com/office/drawing/2014/main" id="{12D2AB80-CA01-443A-BF4D-78597EDBD596}"/>
              </a:ext>
            </a:extLst>
          </p:cNvPr>
          <p:cNvSpPr/>
          <p:nvPr/>
        </p:nvSpPr>
        <p:spPr>
          <a:xfrm>
            <a:off x="2424975" y="-284163"/>
            <a:ext cx="568325" cy="568325"/>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4" name="椭圆 43">
            <a:extLst>
              <a:ext uri="{FF2B5EF4-FFF2-40B4-BE49-F238E27FC236}">
                <a16:creationId xmlns:a16="http://schemas.microsoft.com/office/drawing/2014/main" id="{12D2AB80-CA01-443A-BF4D-78597EDBD596}"/>
              </a:ext>
            </a:extLst>
          </p:cNvPr>
          <p:cNvSpPr/>
          <p:nvPr/>
        </p:nvSpPr>
        <p:spPr>
          <a:xfrm>
            <a:off x="3746431" y="1901980"/>
            <a:ext cx="344605" cy="344605"/>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5" name="椭圆 44">
            <a:extLst>
              <a:ext uri="{FF2B5EF4-FFF2-40B4-BE49-F238E27FC236}">
                <a16:creationId xmlns:a16="http://schemas.microsoft.com/office/drawing/2014/main" id="{12D2AB80-CA01-443A-BF4D-78597EDBD596}"/>
              </a:ext>
            </a:extLst>
          </p:cNvPr>
          <p:cNvSpPr/>
          <p:nvPr/>
        </p:nvSpPr>
        <p:spPr>
          <a:xfrm>
            <a:off x="9209692" y="482376"/>
            <a:ext cx="753458" cy="753458"/>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6" name="椭圆 45">
            <a:extLst>
              <a:ext uri="{FF2B5EF4-FFF2-40B4-BE49-F238E27FC236}">
                <a16:creationId xmlns:a16="http://schemas.microsoft.com/office/drawing/2014/main" id="{12D2AB80-CA01-443A-BF4D-78597EDBD596}"/>
              </a:ext>
            </a:extLst>
          </p:cNvPr>
          <p:cNvSpPr/>
          <p:nvPr/>
        </p:nvSpPr>
        <p:spPr>
          <a:xfrm>
            <a:off x="10915664" y="1578125"/>
            <a:ext cx="314441" cy="314441"/>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5" name="椭圆 64">
            <a:extLst>
              <a:ext uri="{FF2B5EF4-FFF2-40B4-BE49-F238E27FC236}">
                <a16:creationId xmlns:a16="http://schemas.microsoft.com/office/drawing/2014/main" id="{12D2AB80-CA01-443A-BF4D-78597EDBD596}"/>
              </a:ext>
            </a:extLst>
          </p:cNvPr>
          <p:cNvSpPr/>
          <p:nvPr/>
        </p:nvSpPr>
        <p:spPr>
          <a:xfrm>
            <a:off x="1938127" y="5659562"/>
            <a:ext cx="690475" cy="690475"/>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6" name="椭圆 65">
            <a:extLst>
              <a:ext uri="{FF2B5EF4-FFF2-40B4-BE49-F238E27FC236}">
                <a16:creationId xmlns:a16="http://schemas.microsoft.com/office/drawing/2014/main" id="{12D2AB80-CA01-443A-BF4D-78597EDBD596}"/>
              </a:ext>
            </a:extLst>
          </p:cNvPr>
          <p:cNvSpPr/>
          <p:nvPr/>
        </p:nvSpPr>
        <p:spPr>
          <a:xfrm>
            <a:off x="7687375" y="6223074"/>
            <a:ext cx="1385966" cy="1385966"/>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3" name="群組 2">
            <a:extLst>
              <a:ext uri="{FF2B5EF4-FFF2-40B4-BE49-F238E27FC236}">
                <a16:creationId xmlns:a16="http://schemas.microsoft.com/office/drawing/2014/main" id="{B34C0421-724F-3B39-33A9-27BE8C38D880}"/>
              </a:ext>
            </a:extLst>
          </p:cNvPr>
          <p:cNvGrpSpPr/>
          <p:nvPr/>
        </p:nvGrpSpPr>
        <p:grpSpPr>
          <a:xfrm>
            <a:off x="3326420" y="2466469"/>
            <a:ext cx="4397982" cy="461665"/>
            <a:chOff x="1049173" y="1623803"/>
            <a:chExt cx="4397982" cy="461665"/>
          </a:xfrm>
        </p:grpSpPr>
        <p:grpSp>
          <p:nvGrpSpPr>
            <p:cNvPr id="95" name="群組 94">
              <a:extLst>
                <a:ext uri="{FF2B5EF4-FFF2-40B4-BE49-F238E27FC236}">
                  <a16:creationId xmlns:a16="http://schemas.microsoft.com/office/drawing/2014/main" id="{E3483774-9EFF-6A93-E7FF-205D670A1CA1}"/>
                </a:ext>
              </a:extLst>
            </p:cNvPr>
            <p:cNvGrpSpPr/>
            <p:nvPr/>
          </p:nvGrpSpPr>
          <p:grpSpPr>
            <a:xfrm>
              <a:off x="1049173" y="1623803"/>
              <a:ext cx="4397982" cy="461665"/>
              <a:chOff x="4140387" y="218054"/>
              <a:chExt cx="4397982" cy="461665"/>
            </a:xfrm>
          </p:grpSpPr>
          <p:sp>
            <p:nvSpPr>
              <p:cNvPr id="97" name="文本框 32">
                <a:extLst>
                  <a:ext uri="{FF2B5EF4-FFF2-40B4-BE49-F238E27FC236}">
                    <a16:creationId xmlns:a16="http://schemas.microsoft.com/office/drawing/2014/main" id="{DA7DB806-05EA-11ED-B240-2CA026018E25}"/>
                  </a:ext>
                </a:extLst>
              </p:cNvPr>
              <p:cNvSpPr txBox="1"/>
              <p:nvPr/>
            </p:nvSpPr>
            <p:spPr>
              <a:xfrm>
                <a:off x="5224259" y="218054"/>
                <a:ext cx="2424062" cy="461665"/>
              </a:xfrm>
              <a:prstGeom prst="rect">
                <a:avLst/>
              </a:prstGeom>
              <a:noFill/>
            </p:spPr>
            <p:txBody>
              <a:bodyPr wrap="none" rtlCol="0">
                <a:spAutoFit/>
              </a:bodyPr>
              <a:lstStyle>
                <a:defPPr>
                  <a:defRPr lang="zh-CN"/>
                </a:defPPr>
                <a:lvl1pPr lvl="0" defTabSz="913901">
                  <a:defRPr sz="2600" kern="0">
                    <a:solidFill>
                      <a:prstClr val="white"/>
                    </a:solidFill>
                    <a:latin typeface="微軟正黑體" panose="020B0604030504040204" pitchFamily="34" charset="-120"/>
                    <a:ea typeface="微軟正黑體" panose="020B0604030504040204" pitchFamily="34" charset="-12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b="1" spc="50" dirty="0">
                    <a:solidFill>
                      <a:srgbClr val="000000"/>
                    </a:solidFill>
                    <a:latin typeface="Times New Roman" panose="02020603050405020304" pitchFamily="18" charset="0"/>
                    <a:cs typeface="Times New Roman" panose="02020603050405020304" pitchFamily="18" charset="0"/>
                  </a:rPr>
                  <a:t>CEDAW </a:t>
                </a:r>
                <a:r>
                  <a:rPr lang="zh-TW" altLang="en-US" sz="2400" b="1" spc="50" dirty="0">
                    <a:solidFill>
                      <a:srgbClr val="000000"/>
                    </a:solidFill>
                    <a:latin typeface="Times New Roman" panose="02020603050405020304" pitchFamily="18" charset="0"/>
                    <a:cs typeface="Times New Roman" panose="02020603050405020304" pitchFamily="18" charset="0"/>
                  </a:rPr>
                  <a:t>是甚麼</a:t>
                </a:r>
                <a:endParaRPr lang="en-US" altLang="zh-TW" sz="2400" b="1" spc="50" dirty="0">
                  <a:solidFill>
                    <a:srgbClr val="000000"/>
                  </a:solidFill>
                  <a:latin typeface="Times New Roman" panose="02020603050405020304" pitchFamily="18" charset="0"/>
                  <a:cs typeface="Times New Roman" panose="02020603050405020304" pitchFamily="18" charset="0"/>
                </a:endParaRPr>
              </a:p>
            </p:txBody>
          </p:sp>
          <p:cxnSp>
            <p:nvCxnSpPr>
              <p:cNvPr id="98" name="直線接點 97">
                <a:extLst>
                  <a:ext uri="{FF2B5EF4-FFF2-40B4-BE49-F238E27FC236}">
                    <a16:creationId xmlns:a16="http://schemas.microsoft.com/office/drawing/2014/main" id="{E880CD5A-C054-FC82-DFF3-BA014B1C0A7D}"/>
                  </a:ext>
                </a:extLst>
              </p:cNvPr>
              <p:cNvCxnSpPr/>
              <p:nvPr/>
            </p:nvCxnSpPr>
            <p:spPr>
              <a:xfrm>
                <a:off x="4479925" y="524356"/>
                <a:ext cx="140873" cy="140873"/>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直線接點 98">
                <a:extLst>
                  <a:ext uri="{FF2B5EF4-FFF2-40B4-BE49-F238E27FC236}">
                    <a16:creationId xmlns:a16="http://schemas.microsoft.com/office/drawing/2014/main" id="{D5CC10FE-3717-4C9F-91E5-0CF23090B8B5}"/>
                  </a:ext>
                </a:extLst>
              </p:cNvPr>
              <p:cNvCxnSpPr/>
              <p:nvPr/>
            </p:nvCxnSpPr>
            <p:spPr>
              <a:xfrm>
                <a:off x="4618417" y="665229"/>
                <a:ext cx="391995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0" name="矩形 99">
                <a:extLst>
                  <a:ext uri="{FF2B5EF4-FFF2-40B4-BE49-F238E27FC236}">
                    <a16:creationId xmlns:a16="http://schemas.microsoft.com/office/drawing/2014/main" id="{3DC192DE-0061-9C5E-8781-C957DE04AEEE}"/>
                  </a:ext>
                </a:extLst>
              </p:cNvPr>
              <p:cNvSpPr/>
              <p:nvPr/>
            </p:nvSpPr>
            <p:spPr>
              <a:xfrm>
                <a:off x="4140387" y="278539"/>
                <a:ext cx="371475" cy="371475"/>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96" name="矩形 95">
              <a:extLst>
                <a:ext uri="{FF2B5EF4-FFF2-40B4-BE49-F238E27FC236}">
                  <a16:creationId xmlns:a16="http://schemas.microsoft.com/office/drawing/2014/main" id="{9DB879CA-6B3D-E28A-99C4-9E7789F1ACA9}"/>
                </a:ext>
              </a:extLst>
            </p:cNvPr>
            <p:cNvSpPr/>
            <p:nvPr/>
          </p:nvSpPr>
          <p:spPr>
            <a:xfrm>
              <a:off x="1074543" y="1660443"/>
              <a:ext cx="336952" cy="400110"/>
            </a:xfrm>
            <a:prstGeom prst="rect">
              <a:avLst/>
            </a:prstGeom>
          </p:spPr>
          <p:txBody>
            <a:bodyPr wrap="none">
              <a:spAutoFit/>
            </a:bodyPr>
            <a:lstStyle/>
            <a:p>
              <a:r>
                <a:rPr lang="en-US" altLang="zh-TW"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20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grpSp>
        <p:nvGrpSpPr>
          <p:cNvPr id="4" name="群組 3">
            <a:extLst>
              <a:ext uri="{FF2B5EF4-FFF2-40B4-BE49-F238E27FC236}">
                <a16:creationId xmlns:a16="http://schemas.microsoft.com/office/drawing/2014/main" id="{2041C037-6596-ED6C-A98C-68EB6CE24D9E}"/>
              </a:ext>
            </a:extLst>
          </p:cNvPr>
          <p:cNvGrpSpPr/>
          <p:nvPr/>
        </p:nvGrpSpPr>
        <p:grpSpPr>
          <a:xfrm>
            <a:off x="3821517" y="3266276"/>
            <a:ext cx="4397982" cy="461665"/>
            <a:chOff x="1382015" y="2299308"/>
            <a:chExt cx="4397982" cy="461665"/>
          </a:xfrm>
        </p:grpSpPr>
        <p:grpSp>
          <p:nvGrpSpPr>
            <p:cNvPr id="89" name="群組 88">
              <a:extLst>
                <a:ext uri="{FF2B5EF4-FFF2-40B4-BE49-F238E27FC236}">
                  <a16:creationId xmlns:a16="http://schemas.microsoft.com/office/drawing/2014/main" id="{607BE735-EC44-076A-73D0-D1926A2F18C2}"/>
                </a:ext>
              </a:extLst>
            </p:cNvPr>
            <p:cNvGrpSpPr/>
            <p:nvPr/>
          </p:nvGrpSpPr>
          <p:grpSpPr>
            <a:xfrm>
              <a:off x="1382015" y="2299308"/>
              <a:ext cx="4397982" cy="461665"/>
              <a:chOff x="4140387" y="218054"/>
              <a:chExt cx="4397982" cy="461665"/>
            </a:xfrm>
          </p:grpSpPr>
          <p:sp>
            <p:nvSpPr>
              <p:cNvPr id="91" name="文本框 32">
                <a:extLst>
                  <a:ext uri="{FF2B5EF4-FFF2-40B4-BE49-F238E27FC236}">
                    <a16:creationId xmlns:a16="http://schemas.microsoft.com/office/drawing/2014/main" id="{38FBE836-EF36-C9D7-F9E5-671D18FB9CA2}"/>
                  </a:ext>
                </a:extLst>
              </p:cNvPr>
              <p:cNvSpPr txBox="1"/>
              <p:nvPr/>
            </p:nvSpPr>
            <p:spPr>
              <a:xfrm>
                <a:off x="4890764" y="218054"/>
                <a:ext cx="3012363" cy="461665"/>
              </a:xfrm>
              <a:prstGeom prst="rect">
                <a:avLst/>
              </a:prstGeom>
              <a:noFill/>
            </p:spPr>
            <p:txBody>
              <a:bodyPr wrap="none" rtlCol="0">
                <a:spAutoFit/>
              </a:bodyPr>
              <a:lstStyle>
                <a:defPPr>
                  <a:defRPr lang="zh-CN"/>
                </a:defPPr>
                <a:lvl1pPr lvl="0" defTabSz="913901">
                  <a:defRPr sz="2600" kern="0">
                    <a:solidFill>
                      <a:prstClr val="white"/>
                    </a:solidFill>
                    <a:latin typeface="微軟正黑體" panose="020B0604030504040204" pitchFamily="34" charset="-120"/>
                    <a:ea typeface="微軟正黑體" panose="020B0604030504040204" pitchFamily="34" charset="-120"/>
                  </a:defRPr>
                </a:lvl1pPr>
              </a:lstStyle>
              <a:p>
                <a:pPr>
                  <a:spcBef>
                    <a:spcPts val="600"/>
                  </a:spcBef>
                  <a:spcAft>
                    <a:spcPts val="600"/>
                  </a:spcAft>
                  <a:tabLst>
                    <a:tab pos="609600" algn="l"/>
                    <a:tab pos="1219200" algn="l"/>
                    <a:tab pos="1828800" algn="l"/>
                    <a:tab pos="2438400" algn="l"/>
                    <a:tab pos="3048000" algn="l"/>
                    <a:tab pos="3657600" algn="l"/>
                    <a:tab pos="4267200" algn="l"/>
                    <a:tab pos="4876800" algn="l"/>
                  </a:tabLst>
                </a:pPr>
                <a:r>
                  <a:rPr lang="zh-TW" altLang="en-US" sz="2400" b="1" spc="50" dirty="0">
                    <a:solidFill>
                      <a:srgbClr val="000000"/>
                    </a:solidFill>
                    <a:latin typeface="Times New Roman" panose="02020603050405020304" pitchFamily="18" charset="0"/>
                    <a:cs typeface="Times New Roman" panose="02020603050405020304" pitchFamily="18" charset="0"/>
                  </a:rPr>
                  <a:t>性別友善廁所的介紹</a:t>
                </a:r>
                <a:endParaRPr lang="zh-TW" altLang="zh-TW" sz="2400" b="1" spc="50" dirty="0">
                  <a:solidFill>
                    <a:srgbClr val="000000"/>
                  </a:solidFill>
                  <a:latin typeface="Times New Roman" panose="02020603050405020304" pitchFamily="18" charset="0"/>
                  <a:cs typeface="Times New Roman" panose="02020603050405020304" pitchFamily="18" charset="0"/>
                </a:endParaRPr>
              </a:p>
            </p:txBody>
          </p:sp>
          <p:cxnSp>
            <p:nvCxnSpPr>
              <p:cNvPr id="92" name="直線接點 91">
                <a:extLst>
                  <a:ext uri="{FF2B5EF4-FFF2-40B4-BE49-F238E27FC236}">
                    <a16:creationId xmlns:a16="http://schemas.microsoft.com/office/drawing/2014/main" id="{85D0DC7C-7BDD-EF8D-9919-B4315B3C5C69}"/>
                  </a:ext>
                </a:extLst>
              </p:cNvPr>
              <p:cNvCxnSpPr/>
              <p:nvPr/>
            </p:nvCxnSpPr>
            <p:spPr>
              <a:xfrm>
                <a:off x="4479925" y="524356"/>
                <a:ext cx="140873" cy="140873"/>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F176F202-6FEF-C57B-DE09-F976C29A87C5}"/>
                  </a:ext>
                </a:extLst>
              </p:cNvPr>
              <p:cNvCxnSpPr/>
              <p:nvPr/>
            </p:nvCxnSpPr>
            <p:spPr>
              <a:xfrm>
                <a:off x="4618417" y="665229"/>
                <a:ext cx="391995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4" name="矩形 93">
                <a:extLst>
                  <a:ext uri="{FF2B5EF4-FFF2-40B4-BE49-F238E27FC236}">
                    <a16:creationId xmlns:a16="http://schemas.microsoft.com/office/drawing/2014/main" id="{AA4DAF9B-C4C4-B7AE-BFD8-656E22C150FB}"/>
                  </a:ext>
                </a:extLst>
              </p:cNvPr>
              <p:cNvSpPr/>
              <p:nvPr/>
            </p:nvSpPr>
            <p:spPr>
              <a:xfrm>
                <a:off x="4140387" y="278539"/>
                <a:ext cx="371475" cy="371475"/>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90" name="矩形 89">
              <a:extLst>
                <a:ext uri="{FF2B5EF4-FFF2-40B4-BE49-F238E27FC236}">
                  <a16:creationId xmlns:a16="http://schemas.microsoft.com/office/drawing/2014/main" id="{5A7351DE-0633-F874-258A-57E158955326}"/>
                </a:ext>
              </a:extLst>
            </p:cNvPr>
            <p:cNvSpPr/>
            <p:nvPr/>
          </p:nvSpPr>
          <p:spPr>
            <a:xfrm>
              <a:off x="1407330" y="2336069"/>
              <a:ext cx="336952" cy="400110"/>
            </a:xfrm>
            <a:prstGeom prst="rect">
              <a:avLst/>
            </a:prstGeom>
          </p:spPr>
          <p:txBody>
            <a:bodyPr wrap="none">
              <a:spAutoFit/>
            </a:bodyPr>
            <a:lstStyle/>
            <a:p>
              <a:r>
                <a:rPr lang="en-US" altLang="zh-TW"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2</a:t>
              </a:r>
              <a:endParaRPr lang="zh-TW" altLang="en-US" sz="20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grpSp>
        <p:nvGrpSpPr>
          <p:cNvPr id="10" name="群組 9">
            <a:extLst>
              <a:ext uri="{FF2B5EF4-FFF2-40B4-BE49-F238E27FC236}">
                <a16:creationId xmlns:a16="http://schemas.microsoft.com/office/drawing/2014/main" id="{F0A27508-644A-20E9-4550-D61901356553}"/>
              </a:ext>
            </a:extLst>
          </p:cNvPr>
          <p:cNvGrpSpPr/>
          <p:nvPr/>
        </p:nvGrpSpPr>
        <p:grpSpPr>
          <a:xfrm>
            <a:off x="4316614" y="4066083"/>
            <a:ext cx="4397982" cy="461665"/>
            <a:chOff x="1714857" y="2974813"/>
            <a:chExt cx="4397982" cy="461665"/>
          </a:xfrm>
        </p:grpSpPr>
        <p:grpSp>
          <p:nvGrpSpPr>
            <p:cNvPr id="83" name="群組 82">
              <a:extLst>
                <a:ext uri="{FF2B5EF4-FFF2-40B4-BE49-F238E27FC236}">
                  <a16:creationId xmlns:a16="http://schemas.microsoft.com/office/drawing/2014/main" id="{5D38C1CD-2660-6AEF-99AD-97FFFDFE6DDE}"/>
                </a:ext>
              </a:extLst>
            </p:cNvPr>
            <p:cNvGrpSpPr/>
            <p:nvPr/>
          </p:nvGrpSpPr>
          <p:grpSpPr>
            <a:xfrm>
              <a:off x="1714857" y="2974813"/>
              <a:ext cx="4397982" cy="461665"/>
              <a:chOff x="4140387" y="218054"/>
              <a:chExt cx="4397982" cy="461665"/>
            </a:xfrm>
          </p:grpSpPr>
          <p:sp>
            <p:nvSpPr>
              <p:cNvPr id="85" name="文本框 32">
                <a:extLst>
                  <a:ext uri="{FF2B5EF4-FFF2-40B4-BE49-F238E27FC236}">
                    <a16:creationId xmlns:a16="http://schemas.microsoft.com/office/drawing/2014/main" id="{7945AA91-982B-ACC7-39B1-CF21E2D3CCDB}"/>
                  </a:ext>
                </a:extLst>
              </p:cNvPr>
              <p:cNvSpPr txBox="1"/>
              <p:nvPr/>
            </p:nvSpPr>
            <p:spPr>
              <a:xfrm>
                <a:off x="4606231" y="218054"/>
                <a:ext cx="3307316" cy="461665"/>
              </a:xfrm>
              <a:prstGeom prst="rect">
                <a:avLst/>
              </a:prstGeom>
              <a:noFill/>
            </p:spPr>
            <p:txBody>
              <a:bodyPr wrap="none" rtlCol="0">
                <a:spAutoFit/>
              </a:bodyPr>
              <a:lstStyle>
                <a:defPPr>
                  <a:defRPr lang="zh-CN"/>
                </a:defPPr>
                <a:lvl1pPr lvl="0" defTabSz="913901">
                  <a:defRPr sz="2600" kern="0">
                    <a:solidFill>
                      <a:prstClr val="white"/>
                    </a:solidFill>
                    <a:latin typeface="微軟正黑體" panose="020B0604030504040204" pitchFamily="34" charset="-120"/>
                    <a:ea typeface="微軟正黑體" panose="020B0604030504040204" pitchFamily="34" charset="-120"/>
                  </a:defRPr>
                </a:lvl1pPr>
              </a:lstStyle>
              <a:p>
                <a:pPr lvl="0" algn="ctr">
                  <a:defRPr/>
                </a:pPr>
                <a:r>
                  <a:rPr lang="zh-TW" altLang="en-US" sz="2400" b="1" spc="50" dirty="0">
                    <a:solidFill>
                      <a:srgbClr val="000000"/>
                    </a:solidFill>
                    <a:latin typeface="Times New Roman" panose="02020603050405020304" pitchFamily="18" charset="0"/>
                    <a:cs typeface="Times New Roman" panose="02020603050405020304" pitchFamily="18" charset="0"/>
                  </a:rPr>
                  <a:t>性別友善廁所設置現況</a:t>
                </a:r>
                <a:endParaRPr lang="en-US" altLang="zh-TW" sz="2400" b="1" spc="50" dirty="0">
                  <a:solidFill>
                    <a:srgbClr val="000000"/>
                  </a:solidFill>
                  <a:latin typeface="Times New Roman" panose="02020603050405020304" pitchFamily="18" charset="0"/>
                  <a:cs typeface="Times New Roman" panose="02020603050405020304" pitchFamily="18" charset="0"/>
                </a:endParaRPr>
              </a:p>
            </p:txBody>
          </p:sp>
          <p:cxnSp>
            <p:nvCxnSpPr>
              <p:cNvPr id="86" name="直線接點 85">
                <a:extLst>
                  <a:ext uri="{FF2B5EF4-FFF2-40B4-BE49-F238E27FC236}">
                    <a16:creationId xmlns:a16="http://schemas.microsoft.com/office/drawing/2014/main" id="{DA79F0E4-98B1-FA70-CDA1-440A67677AD1}"/>
                  </a:ext>
                </a:extLst>
              </p:cNvPr>
              <p:cNvCxnSpPr/>
              <p:nvPr/>
            </p:nvCxnSpPr>
            <p:spPr>
              <a:xfrm>
                <a:off x="4479925" y="524356"/>
                <a:ext cx="140873" cy="140873"/>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0712C277-DDFA-ED1B-0288-45C8DA033DBC}"/>
                  </a:ext>
                </a:extLst>
              </p:cNvPr>
              <p:cNvCxnSpPr/>
              <p:nvPr/>
            </p:nvCxnSpPr>
            <p:spPr>
              <a:xfrm>
                <a:off x="4618417" y="665229"/>
                <a:ext cx="391995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a:extLst>
                  <a:ext uri="{FF2B5EF4-FFF2-40B4-BE49-F238E27FC236}">
                    <a16:creationId xmlns:a16="http://schemas.microsoft.com/office/drawing/2014/main" id="{3C3464EE-6E98-6B65-6EAD-8412CB40DCCD}"/>
                  </a:ext>
                </a:extLst>
              </p:cNvPr>
              <p:cNvSpPr/>
              <p:nvPr/>
            </p:nvSpPr>
            <p:spPr>
              <a:xfrm>
                <a:off x="4140387" y="278539"/>
                <a:ext cx="371475" cy="371475"/>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84" name="矩形 83">
              <a:extLst>
                <a:ext uri="{FF2B5EF4-FFF2-40B4-BE49-F238E27FC236}">
                  <a16:creationId xmlns:a16="http://schemas.microsoft.com/office/drawing/2014/main" id="{2DEB56C7-4025-54CE-4B0D-2D2B56B96E0F}"/>
                </a:ext>
              </a:extLst>
            </p:cNvPr>
            <p:cNvSpPr/>
            <p:nvPr/>
          </p:nvSpPr>
          <p:spPr>
            <a:xfrm>
              <a:off x="1741489" y="3015320"/>
              <a:ext cx="336952" cy="400110"/>
            </a:xfrm>
            <a:prstGeom prst="rect">
              <a:avLst/>
            </a:prstGeom>
          </p:spPr>
          <p:txBody>
            <a:bodyPr wrap="none">
              <a:spAutoFit/>
            </a:bodyPr>
            <a:lstStyle/>
            <a:p>
              <a:r>
                <a:rPr lang="en-US" altLang="zh-TW"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3</a:t>
              </a:r>
              <a:endParaRPr lang="zh-TW" altLang="en-US" sz="20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grpSp>
        <p:nvGrpSpPr>
          <p:cNvPr id="11" name="群組 10">
            <a:extLst>
              <a:ext uri="{FF2B5EF4-FFF2-40B4-BE49-F238E27FC236}">
                <a16:creationId xmlns:a16="http://schemas.microsoft.com/office/drawing/2014/main" id="{BC4B8F75-2A6D-9EAC-2EC8-BA33D817E7CD}"/>
              </a:ext>
            </a:extLst>
          </p:cNvPr>
          <p:cNvGrpSpPr/>
          <p:nvPr/>
        </p:nvGrpSpPr>
        <p:grpSpPr>
          <a:xfrm>
            <a:off x="4811710" y="4865891"/>
            <a:ext cx="4397982" cy="461665"/>
            <a:chOff x="2047699" y="3650318"/>
            <a:chExt cx="4397982" cy="461665"/>
          </a:xfrm>
        </p:grpSpPr>
        <p:grpSp>
          <p:nvGrpSpPr>
            <p:cNvPr id="77" name="群組 76">
              <a:extLst>
                <a:ext uri="{FF2B5EF4-FFF2-40B4-BE49-F238E27FC236}">
                  <a16:creationId xmlns:a16="http://schemas.microsoft.com/office/drawing/2014/main" id="{91F2C99A-C0FE-BEB4-92BB-ED528EA4749C}"/>
                </a:ext>
              </a:extLst>
            </p:cNvPr>
            <p:cNvGrpSpPr/>
            <p:nvPr/>
          </p:nvGrpSpPr>
          <p:grpSpPr>
            <a:xfrm>
              <a:off x="2047699" y="3650318"/>
              <a:ext cx="4397982" cy="461665"/>
              <a:chOff x="4140387" y="218054"/>
              <a:chExt cx="4397982" cy="461665"/>
            </a:xfrm>
          </p:grpSpPr>
          <p:sp>
            <p:nvSpPr>
              <p:cNvPr id="79" name="文本框 32">
                <a:extLst>
                  <a:ext uri="{FF2B5EF4-FFF2-40B4-BE49-F238E27FC236}">
                    <a16:creationId xmlns:a16="http://schemas.microsoft.com/office/drawing/2014/main" id="{B00CF617-42C0-0F4E-353A-69BF6459C9F0}"/>
                  </a:ext>
                </a:extLst>
              </p:cNvPr>
              <p:cNvSpPr txBox="1"/>
              <p:nvPr/>
            </p:nvSpPr>
            <p:spPr>
              <a:xfrm>
                <a:off x="4932442" y="218054"/>
                <a:ext cx="2654894" cy="461665"/>
              </a:xfrm>
              <a:prstGeom prst="rect">
                <a:avLst/>
              </a:prstGeom>
              <a:noFill/>
            </p:spPr>
            <p:txBody>
              <a:bodyPr wrap="none" rtlCol="0">
                <a:spAutoFit/>
              </a:bodyPr>
              <a:lstStyle>
                <a:defPPr>
                  <a:defRPr lang="zh-CN"/>
                </a:defPPr>
                <a:lvl1pPr lvl="0" defTabSz="913901">
                  <a:defRPr sz="2600" kern="0">
                    <a:solidFill>
                      <a:prstClr val="white"/>
                    </a:solidFill>
                    <a:latin typeface="微軟正黑體" panose="020B0604030504040204" pitchFamily="34" charset="-120"/>
                    <a:ea typeface="微軟正黑體" panose="020B0604030504040204" pitchFamily="34" charset="-120"/>
                  </a:defRPr>
                </a:lvl1pPr>
              </a:lstStyle>
              <a:p>
                <a:pPr lvl="0" algn="ctr">
                  <a:defRPr/>
                </a:pPr>
                <a:r>
                  <a:rPr lang="en-US" altLang="zh-TW" sz="2400" b="1" spc="50" dirty="0">
                    <a:solidFill>
                      <a:srgbClr val="000000"/>
                    </a:solidFill>
                    <a:latin typeface="Times New Roman" panose="02020603050405020304" pitchFamily="18" charset="0"/>
                    <a:cs typeface="Times New Roman" panose="02020603050405020304" pitchFamily="18" charset="0"/>
                  </a:rPr>
                  <a:t>CEDAW</a:t>
                </a:r>
                <a:r>
                  <a:rPr lang="zh-TW" altLang="en-US" sz="2400" b="1" spc="50" dirty="0">
                    <a:solidFill>
                      <a:srgbClr val="000000"/>
                    </a:solidFill>
                    <a:latin typeface="Times New Roman" panose="02020603050405020304" pitchFamily="18" charset="0"/>
                    <a:cs typeface="Times New Roman" panose="02020603050405020304" pitchFamily="18" charset="0"/>
                  </a:rPr>
                  <a:t>教材案例</a:t>
                </a:r>
                <a:endParaRPr lang="en-US" altLang="zh-TW" sz="2400" b="1" spc="50" dirty="0">
                  <a:solidFill>
                    <a:srgbClr val="000000"/>
                  </a:solidFill>
                  <a:latin typeface="Times New Roman" panose="02020603050405020304" pitchFamily="18" charset="0"/>
                  <a:cs typeface="Times New Roman" panose="02020603050405020304" pitchFamily="18" charset="0"/>
                </a:endParaRPr>
              </a:p>
            </p:txBody>
          </p:sp>
          <p:cxnSp>
            <p:nvCxnSpPr>
              <p:cNvPr id="80" name="直線接點 79">
                <a:extLst>
                  <a:ext uri="{FF2B5EF4-FFF2-40B4-BE49-F238E27FC236}">
                    <a16:creationId xmlns:a16="http://schemas.microsoft.com/office/drawing/2014/main" id="{55DEC379-0D84-3510-915E-A79D13D31C04}"/>
                  </a:ext>
                </a:extLst>
              </p:cNvPr>
              <p:cNvCxnSpPr/>
              <p:nvPr/>
            </p:nvCxnSpPr>
            <p:spPr>
              <a:xfrm>
                <a:off x="4479925" y="524356"/>
                <a:ext cx="140873" cy="140873"/>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線接點 80">
                <a:extLst>
                  <a:ext uri="{FF2B5EF4-FFF2-40B4-BE49-F238E27FC236}">
                    <a16:creationId xmlns:a16="http://schemas.microsoft.com/office/drawing/2014/main" id="{92D83DA6-EABB-9E3A-D3F4-AAF0D664CDF1}"/>
                  </a:ext>
                </a:extLst>
              </p:cNvPr>
              <p:cNvCxnSpPr/>
              <p:nvPr/>
            </p:nvCxnSpPr>
            <p:spPr>
              <a:xfrm>
                <a:off x="4618417" y="665229"/>
                <a:ext cx="391995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2" name="矩形 81">
                <a:extLst>
                  <a:ext uri="{FF2B5EF4-FFF2-40B4-BE49-F238E27FC236}">
                    <a16:creationId xmlns:a16="http://schemas.microsoft.com/office/drawing/2014/main" id="{1DEA2317-43F9-E88F-9329-6E35EF26DD3A}"/>
                  </a:ext>
                </a:extLst>
              </p:cNvPr>
              <p:cNvSpPr/>
              <p:nvPr/>
            </p:nvSpPr>
            <p:spPr>
              <a:xfrm>
                <a:off x="4140387" y="278539"/>
                <a:ext cx="371475" cy="371475"/>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78" name="矩形 77">
              <a:extLst>
                <a:ext uri="{FF2B5EF4-FFF2-40B4-BE49-F238E27FC236}">
                  <a16:creationId xmlns:a16="http://schemas.microsoft.com/office/drawing/2014/main" id="{F5A26E58-7409-6915-D235-DC23B970EDBA}"/>
                </a:ext>
              </a:extLst>
            </p:cNvPr>
            <p:cNvSpPr/>
            <p:nvPr/>
          </p:nvSpPr>
          <p:spPr>
            <a:xfrm>
              <a:off x="2072392" y="3686930"/>
              <a:ext cx="336952" cy="400110"/>
            </a:xfrm>
            <a:prstGeom prst="rect">
              <a:avLst/>
            </a:prstGeom>
          </p:spPr>
          <p:txBody>
            <a:bodyPr wrap="none">
              <a:spAutoFit/>
            </a:bodyPr>
            <a:lstStyle/>
            <a:p>
              <a:r>
                <a:rPr lang="en-US" altLang="zh-TW"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4</a:t>
              </a:r>
              <a:endParaRPr lang="zh-TW" altLang="en-US" sz="20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Tree>
    <p:extLst>
      <p:ext uri="{BB962C8B-B14F-4D97-AF65-F5344CB8AC3E}">
        <p14:creationId xmlns:p14="http://schemas.microsoft.com/office/powerpoint/2010/main" val="2447945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D6627-0181-7949-7779-01C21AEF8DD9}"/>
            </a:ext>
          </a:extLst>
        </p:cNvPr>
        <p:cNvGrpSpPr/>
        <p:nvPr/>
      </p:nvGrpSpPr>
      <p:grpSpPr>
        <a:xfrm>
          <a:off x="0" y="0"/>
          <a:ext cx="0" cy="0"/>
          <a:chOff x="0" y="0"/>
          <a:chExt cx="0" cy="0"/>
        </a:xfrm>
      </p:grpSpPr>
      <p:cxnSp>
        <p:nvCxnSpPr>
          <p:cNvPr id="15" name="直接连接符 11">
            <a:extLst>
              <a:ext uri="{FF2B5EF4-FFF2-40B4-BE49-F238E27FC236}">
                <a16:creationId xmlns:a16="http://schemas.microsoft.com/office/drawing/2014/main" id="{3043DE97-EC9C-D850-4E26-B25AFA9927C1}"/>
              </a:ext>
            </a:extLst>
          </p:cNvPr>
          <p:cNvCxnSpPr>
            <a:cxnSpLocks/>
          </p:cNvCxnSpPr>
          <p:nvPr/>
        </p:nvCxnSpPr>
        <p:spPr>
          <a:xfrm>
            <a:off x="419354" y="2409045"/>
            <a:ext cx="0" cy="2386626"/>
          </a:xfrm>
          <a:prstGeom prst="line">
            <a:avLst/>
          </a:prstGeom>
          <a:ln w="76200" cap="rnd">
            <a:gradFill>
              <a:gsLst>
                <a:gs pos="96000">
                  <a:srgbClr val="04CD84"/>
                </a:gs>
                <a:gs pos="0">
                  <a:srgbClr val="3279B9"/>
                </a:gs>
              </a:gsLst>
              <a:lin ang="5400000" scaled="1"/>
            </a:gradFill>
          </a:ln>
        </p:spPr>
        <p:style>
          <a:lnRef idx="1">
            <a:schemeClr val="accent1"/>
          </a:lnRef>
          <a:fillRef idx="0">
            <a:schemeClr val="accent1"/>
          </a:fillRef>
          <a:effectRef idx="0">
            <a:schemeClr val="accent1"/>
          </a:effectRef>
          <a:fontRef idx="minor">
            <a:schemeClr val="tx1"/>
          </a:fontRef>
        </p:style>
      </p:cxnSp>
      <p:sp>
        <p:nvSpPr>
          <p:cNvPr id="38" name="文字方塊 37">
            <a:extLst>
              <a:ext uri="{FF2B5EF4-FFF2-40B4-BE49-F238E27FC236}">
                <a16:creationId xmlns:a16="http://schemas.microsoft.com/office/drawing/2014/main" id="{EB83C4B6-E752-ABEA-50DB-6105C76594D5}"/>
              </a:ext>
            </a:extLst>
          </p:cNvPr>
          <p:cNvSpPr txBox="1"/>
          <p:nvPr/>
        </p:nvSpPr>
        <p:spPr>
          <a:xfrm>
            <a:off x="417030" y="168571"/>
            <a:ext cx="10812350" cy="461665"/>
          </a:xfrm>
          <a:prstGeom prst="rect">
            <a:avLst/>
          </a:prstGeom>
          <a:noFill/>
        </p:spPr>
        <p:txBody>
          <a:bodyPr wrap="square">
            <a:spAutoFit/>
          </a:bodyPr>
          <a:lstStyle/>
          <a:p>
            <a:r>
              <a:rPr lang="zh-TW" altLang="en-US" sz="2400" b="1" dirty="0">
                <a:solidFill>
                  <a:schemeClr val="bg2">
                    <a:lumMod val="25000"/>
                  </a:schemeClr>
                </a:solidFill>
                <a:cs typeface="Times New Roman" panose="02020603050405020304" pitchFamily="18" charset="0"/>
              </a:rPr>
              <a:t>南投縣政府環保局自製</a:t>
            </a:r>
            <a:r>
              <a:rPr lang="en-US" altLang="zh-TW" sz="2400" b="1" dirty="0">
                <a:solidFill>
                  <a:schemeClr val="bg2">
                    <a:lumMod val="25000"/>
                  </a:schemeClr>
                </a:solidFill>
                <a:cs typeface="Times New Roman" panose="02020603050405020304" pitchFamily="18" charset="0"/>
              </a:rPr>
              <a:t>CEDAW</a:t>
            </a:r>
            <a:r>
              <a:rPr lang="zh-TW" altLang="en-US" sz="2400" b="1" dirty="0">
                <a:solidFill>
                  <a:schemeClr val="bg2">
                    <a:lumMod val="25000"/>
                  </a:schemeClr>
                </a:solidFill>
                <a:cs typeface="Times New Roman" panose="02020603050405020304" pitchFamily="18" charset="0"/>
              </a:rPr>
              <a:t>教材案例</a:t>
            </a:r>
          </a:p>
        </p:txBody>
      </p:sp>
      <p:grpSp>
        <p:nvGrpSpPr>
          <p:cNvPr id="2" name="组合 4">
            <a:extLst>
              <a:ext uri="{FF2B5EF4-FFF2-40B4-BE49-F238E27FC236}">
                <a16:creationId xmlns:a16="http://schemas.microsoft.com/office/drawing/2014/main" id="{9C6BC1E4-BE84-E21B-23E0-4764B41032A9}"/>
              </a:ext>
            </a:extLst>
          </p:cNvPr>
          <p:cNvGrpSpPr/>
          <p:nvPr/>
        </p:nvGrpSpPr>
        <p:grpSpPr>
          <a:xfrm>
            <a:off x="309619" y="174907"/>
            <a:ext cx="9946921" cy="523220"/>
            <a:chOff x="991584" y="261194"/>
            <a:chExt cx="9946921" cy="523220"/>
          </a:xfrm>
        </p:grpSpPr>
        <p:sp>
          <p:nvSpPr>
            <p:cNvPr id="3" name="文本框 5">
              <a:extLst>
                <a:ext uri="{FF2B5EF4-FFF2-40B4-BE49-F238E27FC236}">
                  <a16:creationId xmlns:a16="http://schemas.microsoft.com/office/drawing/2014/main" id="{E495C094-A2DD-F5DF-8CF5-C9C5B797DC68}"/>
                </a:ext>
              </a:extLst>
            </p:cNvPr>
            <p:cNvSpPr txBox="1"/>
            <p:nvPr/>
          </p:nvSpPr>
          <p:spPr>
            <a:xfrm>
              <a:off x="2745040" y="261194"/>
              <a:ext cx="1847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cxnSp>
          <p:nvCxnSpPr>
            <p:cNvPr id="4" name="直接连接符 6">
              <a:extLst>
                <a:ext uri="{FF2B5EF4-FFF2-40B4-BE49-F238E27FC236}">
                  <a16:creationId xmlns:a16="http://schemas.microsoft.com/office/drawing/2014/main" id="{8811AFE7-5B02-701F-1061-8FB53C71B4BC}"/>
                </a:ext>
              </a:extLst>
            </p:cNvPr>
            <p:cNvCxnSpPr/>
            <p:nvPr/>
          </p:nvCxnSpPr>
          <p:spPr>
            <a:xfrm>
              <a:off x="1098995" y="748576"/>
              <a:ext cx="983951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7">
              <a:extLst>
                <a:ext uri="{FF2B5EF4-FFF2-40B4-BE49-F238E27FC236}">
                  <a16:creationId xmlns:a16="http://schemas.microsoft.com/office/drawing/2014/main" id="{D32D9C33-CA4D-3C30-E10F-59B984C7505F}"/>
                </a:ext>
              </a:extLst>
            </p:cNvPr>
            <p:cNvCxnSpPr>
              <a:cxnSpLocks/>
            </p:cNvCxnSpPr>
            <p:nvPr/>
          </p:nvCxnSpPr>
          <p:spPr>
            <a:xfrm>
              <a:off x="991584" y="748576"/>
              <a:ext cx="1972208" cy="0"/>
            </a:xfrm>
            <a:prstGeom prst="line">
              <a:avLst/>
            </a:prstGeom>
            <a:ln w="57150">
              <a:gradFill>
                <a:gsLst>
                  <a:gs pos="0">
                    <a:srgbClr val="327BB9"/>
                  </a:gs>
                  <a:gs pos="100000">
                    <a:srgbClr val="05CD8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6" name="任意多边形: 形状 22">
            <a:extLst>
              <a:ext uri="{FF2B5EF4-FFF2-40B4-BE49-F238E27FC236}">
                <a16:creationId xmlns:a16="http://schemas.microsoft.com/office/drawing/2014/main" id="{69F65754-678A-E3E8-0A9F-311832808CD7}"/>
              </a:ext>
            </a:extLst>
          </p:cNvPr>
          <p:cNvSpPr/>
          <p:nvPr/>
        </p:nvSpPr>
        <p:spPr>
          <a:xfrm>
            <a:off x="0" y="350012"/>
            <a:ext cx="604925" cy="7548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Light"/>
              <a:cs typeface="Times New Roman" panose="02020603050405020304" pitchFamily="18" charset="0"/>
            </a:endParaRPr>
          </a:p>
        </p:txBody>
      </p:sp>
      <p:grpSp>
        <p:nvGrpSpPr>
          <p:cNvPr id="52" name="群組 51">
            <a:extLst>
              <a:ext uri="{FF2B5EF4-FFF2-40B4-BE49-F238E27FC236}">
                <a16:creationId xmlns:a16="http://schemas.microsoft.com/office/drawing/2014/main" id="{95839A6C-06EC-A667-7333-E9881C08EB16}"/>
              </a:ext>
            </a:extLst>
          </p:cNvPr>
          <p:cNvGrpSpPr/>
          <p:nvPr/>
        </p:nvGrpSpPr>
        <p:grpSpPr>
          <a:xfrm>
            <a:off x="309619" y="2050635"/>
            <a:ext cx="1214801" cy="552248"/>
            <a:chOff x="1050347" y="1370"/>
            <a:chExt cx="2005898" cy="1270311"/>
          </a:xfrm>
        </p:grpSpPr>
        <p:sp>
          <p:nvSpPr>
            <p:cNvPr id="92" name="矩形 91">
              <a:extLst>
                <a:ext uri="{FF2B5EF4-FFF2-40B4-BE49-F238E27FC236}">
                  <a16:creationId xmlns:a16="http://schemas.microsoft.com/office/drawing/2014/main" id="{8AABE434-7BA1-0DF3-E406-9713B9158469}"/>
                </a:ext>
              </a:extLst>
            </p:cNvPr>
            <p:cNvSpPr/>
            <p:nvPr/>
          </p:nvSpPr>
          <p:spPr>
            <a:xfrm>
              <a:off x="1050347" y="1370"/>
              <a:ext cx="2005898" cy="1203539"/>
            </a:xfrm>
            <a:prstGeom prst="flowChartTerminator">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zh-TW" altLang="en-US"/>
            </a:p>
          </p:txBody>
        </p:sp>
        <p:sp>
          <p:nvSpPr>
            <p:cNvPr id="93" name="文字方塊 92">
              <a:extLst>
                <a:ext uri="{FF2B5EF4-FFF2-40B4-BE49-F238E27FC236}">
                  <a16:creationId xmlns:a16="http://schemas.microsoft.com/office/drawing/2014/main" id="{C3666957-19EB-8B1B-B04F-8CDB627B03E7}"/>
                </a:ext>
              </a:extLst>
            </p:cNvPr>
            <p:cNvSpPr txBox="1"/>
            <p:nvPr/>
          </p:nvSpPr>
          <p:spPr>
            <a:xfrm>
              <a:off x="1050347" y="68142"/>
              <a:ext cx="2005898" cy="1203539"/>
            </a:xfrm>
            <a:prstGeom prst="flowChartTerminator">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dirty="0"/>
                <a:t>案情</a:t>
              </a:r>
              <a:endParaRPr lang="zh-TW" altLang="en-US" sz="2500" kern="1200" dirty="0"/>
            </a:p>
          </p:txBody>
        </p:sp>
      </p:grpSp>
      <p:sp>
        <p:nvSpPr>
          <p:cNvPr id="9" name="文字方塊 8">
            <a:extLst>
              <a:ext uri="{FF2B5EF4-FFF2-40B4-BE49-F238E27FC236}">
                <a16:creationId xmlns:a16="http://schemas.microsoft.com/office/drawing/2014/main" id="{66D3E710-2D62-5BA4-0543-D0844C008AD3}"/>
              </a:ext>
            </a:extLst>
          </p:cNvPr>
          <p:cNvSpPr txBox="1"/>
          <p:nvPr/>
        </p:nvSpPr>
        <p:spPr>
          <a:xfrm>
            <a:off x="413579" y="2631911"/>
            <a:ext cx="10336798" cy="1569660"/>
          </a:xfrm>
          <a:prstGeom prst="rect">
            <a:avLst/>
          </a:prstGeom>
          <a:noFill/>
        </p:spPr>
        <p:txBody>
          <a:bodyPr wrap="square">
            <a:spAutoFit/>
          </a:bodyPr>
          <a:lstStyle/>
          <a:p>
            <a:pPr>
              <a:buNone/>
            </a:pPr>
            <a:r>
              <a:rPr lang="zh-TW" altLang="en-US" sz="2400" dirty="0"/>
              <a:t>阿美是一位外籍看護，常常會帶行動不便的阿公去公園、醫院。常需要推著輪椅、攙扶長輩如廁。若僅有明確劃分男女的廁所，照顧者（多為女性）陪同男性長者進入時，往往會感到尷尬、甚至遭受異樣眼光，希望政府注意這個議題。</a:t>
            </a:r>
          </a:p>
        </p:txBody>
      </p:sp>
      <p:grpSp>
        <p:nvGrpSpPr>
          <p:cNvPr id="25" name="群組 24">
            <a:extLst>
              <a:ext uri="{FF2B5EF4-FFF2-40B4-BE49-F238E27FC236}">
                <a16:creationId xmlns:a16="http://schemas.microsoft.com/office/drawing/2014/main" id="{368E6E1A-03A9-31C8-A2F3-F68AE5F77F4A}"/>
              </a:ext>
            </a:extLst>
          </p:cNvPr>
          <p:cNvGrpSpPr/>
          <p:nvPr/>
        </p:nvGrpSpPr>
        <p:grpSpPr>
          <a:xfrm>
            <a:off x="330825" y="4337732"/>
            <a:ext cx="7043755" cy="2135548"/>
            <a:chOff x="5017615" y="748960"/>
            <a:chExt cx="7043755" cy="2135548"/>
          </a:xfrm>
        </p:grpSpPr>
        <p:cxnSp>
          <p:nvCxnSpPr>
            <p:cNvPr id="16" name="直接连接符 11">
              <a:extLst>
                <a:ext uri="{FF2B5EF4-FFF2-40B4-BE49-F238E27FC236}">
                  <a16:creationId xmlns:a16="http://schemas.microsoft.com/office/drawing/2014/main" id="{F900000F-7CBD-255A-FE8E-3A89265D76C8}"/>
                </a:ext>
              </a:extLst>
            </p:cNvPr>
            <p:cNvCxnSpPr>
              <a:cxnSpLocks/>
            </p:cNvCxnSpPr>
            <p:nvPr/>
          </p:nvCxnSpPr>
          <p:spPr>
            <a:xfrm>
              <a:off x="5099868" y="1107370"/>
              <a:ext cx="0" cy="1635830"/>
            </a:xfrm>
            <a:prstGeom prst="line">
              <a:avLst/>
            </a:prstGeom>
            <a:ln w="76200" cap="rnd">
              <a:gradFill>
                <a:gsLst>
                  <a:gs pos="96000">
                    <a:srgbClr val="04CD84"/>
                  </a:gs>
                  <a:gs pos="0">
                    <a:srgbClr val="3279B9"/>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0" name="群組 9">
              <a:extLst>
                <a:ext uri="{FF2B5EF4-FFF2-40B4-BE49-F238E27FC236}">
                  <a16:creationId xmlns:a16="http://schemas.microsoft.com/office/drawing/2014/main" id="{126EC27E-1F77-8A5F-A2A5-374DF025F21E}"/>
                </a:ext>
              </a:extLst>
            </p:cNvPr>
            <p:cNvGrpSpPr/>
            <p:nvPr/>
          </p:nvGrpSpPr>
          <p:grpSpPr>
            <a:xfrm>
              <a:off x="5017615" y="748960"/>
              <a:ext cx="1687985" cy="552248"/>
              <a:chOff x="1050347" y="1370"/>
              <a:chExt cx="2005898" cy="1270311"/>
            </a:xfrm>
            <a:solidFill>
              <a:schemeClr val="accent6">
                <a:lumMod val="75000"/>
              </a:schemeClr>
            </a:solidFill>
          </p:grpSpPr>
          <p:sp>
            <p:nvSpPr>
              <p:cNvPr id="11" name="矩形 91">
                <a:extLst>
                  <a:ext uri="{FF2B5EF4-FFF2-40B4-BE49-F238E27FC236}">
                    <a16:creationId xmlns:a16="http://schemas.microsoft.com/office/drawing/2014/main" id="{90190C0C-F0FB-AFBC-31A0-DFDFEA4EFF11}"/>
                  </a:ext>
                </a:extLst>
              </p:cNvPr>
              <p:cNvSpPr/>
              <p:nvPr/>
            </p:nvSpPr>
            <p:spPr>
              <a:xfrm>
                <a:off x="1050347" y="1370"/>
                <a:ext cx="2005898" cy="1203539"/>
              </a:xfrm>
              <a:prstGeom prst="flowChartTerminator">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zh-TW" altLang="en-US"/>
              </a:p>
            </p:txBody>
          </p:sp>
          <p:sp>
            <p:nvSpPr>
              <p:cNvPr id="12" name="文字方塊 11">
                <a:extLst>
                  <a:ext uri="{FF2B5EF4-FFF2-40B4-BE49-F238E27FC236}">
                    <a16:creationId xmlns:a16="http://schemas.microsoft.com/office/drawing/2014/main" id="{B25A73EE-EF1B-9E8D-D5D4-1F7A6B8BD230}"/>
                  </a:ext>
                </a:extLst>
              </p:cNvPr>
              <p:cNvSpPr txBox="1"/>
              <p:nvPr/>
            </p:nvSpPr>
            <p:spPr>
              <a:xfrm>
                <a:off x="1050347" y="68142"/>
                <a:ext cx="2005898" cy="1203539"/>
              </a:xfrm>
              <a:prstGeom prst="flowChartTerminator">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dirty="0"/>
                  <a:t>相關規定</a:t>
                </a:r>
                <a:endParaRPr lang="zh-TW" altLang="en-US" sz="2500" kern="1200" dirty="0"/>
              </a:p>
            </p:txBody>
          </p:sp>
        </p:grpSp>
        <p:sp>
          <p:nvSpPr>
            <p:cNvPr id="14" name="文字方塊 13">
              <a:extLst>
                <a:ext uri="{FF2B5EF4-FFF2-40B4-BE49-F238E27FC236}">
                  <a16:creationId xmlns:a16="http://schemas.microsoft.com/office/drawing/2014/main" id="{DE900666-F728-21C9-657B-86346F730BF5}"/>
                </a:ext>
              </a:extLst>
            </p:cNvPr>
            <p:cNvSpPr txBox="1"/>
            <p:nvPr/>
          </p:nvSpPr>
          <p:spPr>
            <a:xfrm>
              <a:off x="5182122" y="1330236"/>
              <a:ext cx="6879248" cy="1554272"/>
            </a:xfrm>
            <a:prstGeom prst="rect">
              <a:avLst/>
            </a:prstGeom>
            <a:noFill/>
          </p:spPr>
          <p:txBody>
            <a:bodyPr wrap="square">
              <a:spAutoFit/>
            </a:bodyPr>
            <a:lstStyle/>
            <a:p>
              <a:pPr marL="342900" indent="-342900">
                <a:spcBef>
                  <a:spcPts val="600"/>
                </a:spcBef>
                <a:buFont typeface="Wingdings" panose="05000000000000000000" pitchFamily="2" charset="2"/>
                <a:buChar char="ü"/>
              </a:pPr>
              <a:r>
                <a:rPr lang="en-US" altLang="zh-TW" sz="2000" b="0" i="0" u="none" strike="noStrike" baseline="0" dirty="0">
                  <a:latin typeface="+mn-ea"/>
                </a:rPr>
                <a:t>CEDAW</a:t>
              </a:r>
              <a:r>
                <a:rPr lang="zh-TW" altLang="en-US" sz="2000" b="0" i="0" u="none" strike="noStrike" baseline="0" dirty="0">
                  <a:latin typeface="+mn-ea"/>
                </a:rPr>
                <a:t>第</a:t>
              </a:r>
              <a:r>
                <a:rPr lang="en-US" altLang="zh-TW" sz="2000" b="0" i="0" u="none" strike="noStrike" baseline="0" dirty="0">
                  <a:latin typeface="+mn-ea"/>
                </a:rPr>
                <a:t>2</a:t>
              </a:r>
              <a:r>
                <a:rPr lang="zh-TW" altLang="en-US" sz="2000" b="0" i="0" u="none" strike="noStrike" baseline="0" dirty="0">
                  <a:latin typeface="+mn-ea"/>
                </a:rPr>
                <a:t>條、第</a:t>
              </a:r>
              <a:r>
                <a:rPr lang="en-US" altLang="zh-TW" sz="2000" b="0" i="0" u="none" strike="noStrike" baseline="0" dirty="0">
                  <a:latin typeface="+mn-ea"/>
                </a:rPr>
                <a:t>5</a:t>
              </a:r>
              <a:r>
                <a:rPr lang="zh-TW" altLang="en-US" sz="2000" b="0" i="0" u="none" strike="noStrike" baseline="0" dirty="0">
                  <a:latin typeface="+mn-ea"/>
                </a:rPr>
                <a:t>條、</a:t>
              </a:r>
              <a:r>
                <a:rPr lang="zh-TW" altLang="en-US" sz="2000" dirty="0">
                  <a:latin typeface="+mn-ea"/>
                </a:rPr>
                <a:t>第</a:t>
              </a:r>
              <a:r>
                <a:rPr lang="en-US" altLang="zh-TW" sz="2000" dirty="0">
                  <a:latin typeface="+mn-ea"/>
                </a:rPr>
                <a:t>13</a:t>
              </a:r>
              <a:r>
                <a:rPr lang="zh-TW" altLang="en-US" sz="2000" dirty="0">
                  <a:latin typeface="+mn-ea"/>
                </a:rPr>
                <a:t>條</a:t>
              </a:r>
              <a:endParaRPr lang="en-US" altLang="zh-TW" sz="2000" b="0" i="0" u="none" strike="noStrike" baseline="0" dirty="0">
                <a:latin typeface="+mn-ea"/>
              </a:endParaRPr>
            </a:p>
            <a:p>
              <a:pPr marL="342900" indent="-342900">
                <a:spcBef>
                  <a:spcPts val="600"/>
                </a:spcBef>
                <a:buFont typeface="Wingdings" panose="05000000000000000000" pitchFamily="2" charset="2"/>
                <a:buChar char="ü"/>
              </a:pPr>
              <a:r>
                <a:rPr lang="en-US" altLang="zh-TW" sz="2000" b="0" i="0" u="none" strike="noStrike" baseline="0" dirty="0">
                  <a:latin typeface="+mn-ea"/>
                </a:rPr>
                <a:t>CEDAW</a:t>
              </a:r>
              <a:r>
                <a:rPr lang="zh-TW" altLang="en-US" sz="2000" b="0" i="0" u="none" strike="noStrike" baseline="0" dirty="0">
                  <a:latin typeface="+mn-ea"/>
                </a:rPr>
                <a:t>一般性建議第 </a:t>
              </a:r>
              <a:r>
                <a:rPr lang="en-US" altLang="zh-TW" sz="2000" b="0" i="0" u="none" strike="noStrike" baseline="0" dirty="0">
                  <a:latin typeface="+mn-ea"/>
                </a:rPr>
                <a:t>24 </a:t>
              </a:r>
              <a:r>
                <a:rPr lang="zh-TW" altLang="en-US" sz="2000" b="0" i="0" u="none" strike="noStrike" baseline="0" dirty="0">
                  <a:latin typeface="+mn-ea"/>
                </a:rPr>
                <a:t>號與第 </a:t>
              </a:r>
              <a:r>
                <a:rPr lang="en-US" altLang="zh-TW" sz="2000" b="0" i="0" u="none" strike="noStrike" baseline="0" dirty="0">
                  <a:latin typeface="+mn-ea"/>
                </a:rPr>
                <a:t>28 </a:t>
              </a:r>
              <a:r>
                <a:rPr lang="zh-TW" altLang="en-US" sz="2000" b="0" i="0" u="none" strike="noStrike" baseline="0" dirty="0">
                  <a:latin typeface="+mn-ea"/>
                </a:rPr>
                <a:t>號</a:t>
              </a:r>
              <a:endParaRPr lang="en-US" altLang="zh-TW" sz="2000" b="0" i="0" u="none" strike="noStrike" baseline="0" dirty="0">
                <a:latin typeface="+mn-ea"/>
              </a:endParaRPr>
            </a:p>
            <a:p>
              <a:pPr marL="342900" indent="-342900">
                <a:spcBef>
                  <a:spcPts val="600"/>
                </a:spcBef>
                <a:buFont typeface="Wingdings" panose="05000000000000000000" pitchFamily="2" charset="2"/>
                <a:buChar char="ü"/>
              </a:pPr>
              <a:r>
                <a:rPr lang="zh-TW" altLang="en-US" sz="2000" dirty="0">
                  <a:latin typeface="+mn-ea"/>
                </a:rPr>
                <a:t>性別平等政策綱領環境、能源與科技篇具體行動措施</a:t>
              </a:r>
              <a:r>
                <a:rPr lang="en-US" altLang="zh-TW" sz="2000" dirty="0">
                  <a:latin typeface="+mn-ea"/>
                </a:rPr>
                <a:t>(</a:t>
              </a:r>
              <a:r>
                <a:rPr lang="zh-TW" altLang="en-US" sz="2000" dirty="0">
                  <a:latin typeface="+mn-ea"/>
                </a:rPr>
                <a:t>三</a:t>
              </a:r>
              <a:r>
                <a:rPr lang="en-US" altLang="zh-TW" sz="2000" dirty="0">
                  <a:latin typeface="+mn-ea"/>
                </a:rPr>
                <a:t>)</a:t>
              </a:r>
            </a:p>
            <a:p>
              <a:pPr marL="342900" indent="-342900">
                <a:spcBef>
                  <a:spcPts val="600"/>
                </a:spcBef>
                <a:buFont typeface="Wingdings" panose="05000000000000000000" pitchFamily="2" charset="2"/>
                <a:buChar char="ü"/>
              </a:pPr>
              <a:r>
                <a:rPr lang="zh-TW" altLang="en-US" sz="2000" dirty="0"/>
                <a:t>第</a:t>
              </a:r>
              <a:r>
                <a:rPr lang="en-US" altLang="zh-TW" sz="2000" dirty="0"/>
                <a:t>4</a:t>
              </a:r>
              <a:r>
                <a:rPr lang="zh-TW" altLang="en-US" sz="2000" dirty="0"/>
                <a:t>次國家報告第</a:t>
              </a:r>
              <a:r>
                <a:rPr lang="en-US" altLang="zh-TW" sz="2000" dirty="0"/>
                <a:t>11</a:t>
              </a:r>
              <a:r>
                <a:rPr lang="zh-TW" altLang="en-US" sz="2000" dirty="0"/>
                <a:t>條、第</a:t>
              </a:r>
              <a:r>
                <a:rPr lang="en-US" altLang="zh-TW" sz="2000" dirty="0"/>
                <a:t>12</a:t>
              </a:r>
              <a:r>
                <a:rPr lang="zh-TW" altLang="en-US" sz="2000" dirty="0"/>
                <a:t>條</a:t>
              </a:r>
              <a:endParaRPr lang="zh-TW" altLang="en-US" sz="2000" dirty="0">
                <a:latin typeface="+mn-ea"/>
              </a:endParaRPr>
            </a:p>
          </p:txBody>
        </p:sp>
      </p:grpSp>
      <p:cxnSp>
        <p:nvCxnSpPr>
          <p:cNvPr id="7" name="直接连接符 11">
            <a:extLst>
              <a:ext uri="{FF2B5EF4-FFF2-40B4-BE49-F238E27FC236}">
                <a16:creationId xmlns:a16="http://schemas.microsoft.com/office/drawing/2014/main" id="{4986AC34-A276-5C27-1925-C3D3F526F697}"/>
              </a:ext>
            </a:extLst>
          </p:cNvPr>
          <p:cNvCxnSpPr>
            <a:cxnSpLocks/>
          </p:cNvCxnSpPr>
          <p:nvPr/>
        </p:nvCxnSpPr>
        <p:spPr>
          <a:xfrm>
            <a:off x="413078" y="1107370"/>
            <a:ext cx="501" cy="796734"/>
          </a:xfrm>
          <a:prstGeom prst="line">
            <a:avLst/>
          </a:prstGeom>
          <a:ln w="76200" cap="rnd">
            <a:gradFill>
              <a:gsLst>
                <a:gs pos="96000">
                  <a:srgbClr val="04CD84"/>
                </a:gs>
                <a:gs pos="0">
                  <a:srgbClr val="3279B9"/>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8" name="群組 7">
            <a:extLst>
              <a:ext uri="{FF2B5EF4-FFF2-40B4-BE49-F238E27FC236}">
                <a16:creationId xmlns:a16="http://schemas.microsoft.com/office/drawing/2014/main" id="{FC7A51C5-F1FF-2841-F3EA-1434CAED61F3}"/>
              </a:ext>
            </a:extLst>
          </p:cNvPr>
          <p:cNvGrpSpPr/>
          <p:nvPr/>
        </p:nvGrpSpPr>
        <p:grpSpPr>
          <a:xfrm>
            <a:off x="330825" y="748960"/>
            <a:ext cx="1687985" cy="552248"/>
            <a:chOff x="1050347" y="1370"/>
            <a:chExt cx="2005898" cy="1270311"/>
          </a:xfrm>
          <a:solidFill>
            <a:schemeClr val="accent6">
              <a:lumMod val="75000"/>
            </a:schemeClr>
          </a:solidFill>
        </p:grpSpPr>
        <p:sp>
          <p:nvSpPr>
            <p:cNvPr id="13" name="矩形 91">
              <a:extLst>
                <a:ext uri="{FF2B5EF4-FFF2-40B4-BE49-F238E27FC236}">
                  <a16:creationId xmlns:a16="http://schemas.microsoft.com/office/drawing/2014/main" id="{7AB95A16-0486-F458-8351-36A746B71009}"/>
                </a:ext>
              </a:extLst>
            </p:cNvPr>
            <p:cNvSpPr/>
            <p:nvPr/>
          </p:nvSpPr>
          <p:spPr>
            <a:xfrm>
              <a:off x="1050347" y="1370"/>
              <a:ext cx="2005898" cy="1203539"/>
            </a:xfrm>
            <a:prstGeom prst="flowChartTerminator">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zh-TW" altLang="en-US"/>
            </a:p>
          </p:txBody>
        </p:sp>
        <p:sp>
          <p:nvSpPr>
            <p:cNvPr id="17" name="文字方塊 16">
              <a:extLst>
                <a:ext uri="{FF2B5EF4-FFF2-40B4-BE49-F238E27FC236}">
                  <a16:creationId xmlns:a16="http://schemas.microsoft.com/office/drawing/2014/main" id="{84380425-C1AD-9656-1E47-EAE0CE1F55D9}"/>
                </a:ext>
              </a:extLst>
            </p:cNvPr>
            <p:cNvSpPr txBox="1"/>
            <p:nvPr/>
          </p:nvSpPr>
          <p:spPr>
            <a:xfrm>
              <a:off x="1050347" y="68142"/>
              <a:ext cx="2005898" cy="1203539"/>
            </a:xfrm>
            <a:prstGeom prst="flowChartTerminator">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dirty="0"/>
                <a:t>案例</a:t>
              </a:r>
              <a:r>
                <a:rPr lang="en-US" altLang="zh-TW" sz="2500" dirty="0"/>
                <a:t>-2</a:t>
              </a:r>
              <a:endParaRPr lang="zh-TW" altLang="en-US" sz="2500" kern="1200" dirty="0"/>
            </a:p>
          </p:txBody>
        </p:sp>
      </p:grpSp>
      <p:sp>
        <p:nvSpPr>
          <p:cNvPr id="23" name="文字方塊 22">
            <a:extLst>
              <a:ext uri="{FF2B5EF4-FFF2-40B4-BE49-F238E27FC236}">
                <a16:creationId xmlns:a16="http://schemas.microsoft.com/office/drawing/2014/main" id="{CEBE2371-00FC-1DD4-24B1-BAF8748E4866}"/>
              </a:ext>
            </a:extLst>
          </p:cNvPr>
          <p:cNvSpPr txBox="1"/>
          <p:nvPr/>
        </p:nvSpPr>
        <p:spPr>
          <a:xfrm>
            <a:off x="454705" y="1358850"/>
            <a:ext cx="4521783" cy="461665"/>
          </a:xfrm>
          <a:prstGeom prst="rect">
            <a:avLst/>
          </a:prstGeom>
          <a:noFill/>
        </p:spPr>
        <p:txBody>
          <a:bodyPr wrap="square">
            <a:spAutoFit/>
          </a:bodyPr>
          <a:lstStyle/>
          <a:p>
            <a:pPr>
              <a:buNone/>
            </a:pPr>
            <a:r>
              <a:rPr lang="zh-TW" altLang="en-US" sz="2400" b="1" dirty="0">
                <a:effectLst/>
              </a:rPr>
              <a:t>高齡社會化 年長照護如廁便利</a:t>
            </a:r>
            <a:endParaRPr lang="zh-TW" altLang="en-US" sz="2400" b="1" dirty="0"/>
          </a:p>
        </p:txBody>
      </p:sp>
    </p:spTree>
    <p:extLst>
      <p:ext uri="{BB962C8B-B14F-4D97-AF65-F5344CB8AC3E}">
        <p14:creationId xmlns:p14="http://schemas.microsoft.com/office/powerpoint/2010/main" val="332816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C6406-52B0-B626-0BF0-74812620AFF5}"/>
            </a:ext>
          </a:extLst>
        </p:cNvPr>
        <p:cNvGrpSpPr/>
        <p:nvPr/>
      </p:nvGrpSpPr>
      <p:grpSpPr>
        <a:xfrm>
          <a:off x="0" y="0"/>
          <a:ext cx="0" cy="0"/>
          <a:chOff x="0" y="0"/>
          <a:chExt cx="0" cy="0"/>
        </a:xfrm>
      </p:grpSpPr>
      <p:sp>
        <p:nvSpPr>
          <p:cNvPr id="38" name="文字方塊 37">
            <a:extLst>
              <a:ext uri="{FF2B5EF4-FFF2-40B4-BE49-F238E27FC236}">
                <a16:creationId xmlns:a16="http://schemas.microsoft.com/office/drawing/2014/main" id="{3C08CDC8-B8B2-5A29-2A28-46098344D59B}"/>
              </a:ext>
            </a:extLst>
          </p:cNvPr>
          <p:cNvSpPr txBox="1"/>
          <p:nvPr/>
        </p:nvSpPr>
        <p:spPr>
          <a:xfrm>
            <a:off x="417030" y="168571"/>
            <a:ext cx="10812350" cy="461665"/>
          </a:xfrm>
          <a:prstGeom prst="rect">
            <a:avLst/>
          </a:prstGeom>
          <a:noFill/>
        </p:spPr>
        <p:txBody>
          <a:bodyPr wrap="square">
            <a:spAutoFit/>
          </a:bodyPr>
          <a:lstStyle/>
          <a:p>
            <a:r>
              <a:rPr lang="zh-TW" altLang="en-US" sz="2400" b="1" dirty="0">
                <a:solidFill>
                  <a:schemeClr val="bg2">
                    <a:lumMod val="25000"/>
                  </a:schemeClr>
                </a:solidFill>
                <a:cs typeface="Times New Roman" panose="02020603050405020304" pitchFamily="18" charset="0"/>
              </a:rPr>
              <a:t>南投縣政府環保局自製</a:t>
            </a:r>
            <a:r>
              <a:rPr lang="en-US" altLang="zh-TW" sz="2400" b="1" dirty="0">
                <a:solidFill>
                  <a:schemeClr val="bg2">
                    <a:lumMod val="25000"/>
                  </a:schemeClr>
                </a:solidFill>
                <a:cs typeface="Times New Roman" panose="02020603050405020304" pitchFamily="18" charset="0"/>
              </a:rPr>
              <a:t>CEDAW</a:t>
            </a:r>
            <a:r>
              <a:rPr lang="zh-TW" altLang="en-US" sz="2400" b="1" dirty="0">
                <a:solidFill>
                  <a:schemeClr val="bg2">
                    <a:lumMod val="25000"/>
                  </a:schemeClr>
                </a:solidFill>
                <a:cs typeface="Times New Roman" panose="02020603050405020304" pitchFamily="18" charset="0"/>
              </a:rPr>
              <a:t>教材案例</a:t>
            </a:r>
          </a:p>
        </p:txBody>
      </p:sp>
      <p:grpSp>
        <p:nvGrpSpPr>
          <p:cNvPr id="2" name="组合 4">
            <a:extLst>
              <a:ext uri="{FF2B5EF4-FFF2-40B4-BE49-F238E27FC236}">
                <a16:creationId xmlns:a16="http://schemas.microsoft.com/office/drawing/2014/main" id="{5590863B-75A2-56E3-84BB-3361692AB2BC}"/>
              </a:ext>
            </a:extLst>
          </p:cNvPr>
          <p:cNvGrpSpPr/>
          <p:nvPr/>
        </p:nvGrpSpPr>
        <p:grpSpPr>
          <a:xfrm>
            <a:off x="309619" y="174907"/>
            <a:ext cx="9946921" cy="523220"/>
            <a:chOff x="991584" y="261194"/>
            <a:chExt cx="9946921" cy="523220"/>
          </a:xfrm>
        </p:grpSpPr>
        <p:sp>
          <p:nvSpPr>
            <p:cNvPr id="3" name="文本框 5">
              <a:extLst>
                <a:ext uri="{FF2B5EF4-FFF2-40B4-BE49-F238E27FC236}">
                  <a16:creationId xmlns:a16="http://schemas.microsoft.com/office/drawing/2014/main" id="{2BFDB4A1-984A-473D-A200-C1FB83E7D14A}"/>
                </a:ext>
              </a:extLst>
            </p:cNvPr>
            <p:cNvSpPr txBox="1"/>
            <p:nvPr/>
          </p:nvSpPr>
          <p:spPr>
            <a:xfrm>
              <a:off x="2745040" y="261194"/>
              <a:ext cx="1847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cxnSp>
          <p:nvCxnSpPr>
            <p:cNvPr id="4" name="直接连接符 6">
              <a:extLst>
                <a:ext uri="{FF2B5EF4-FFF2-40B4-BE49-F238E27FC236}">
                  <a16:creationId xmlns:a16="http://schemas.microsoft.com/office/drawing/2014/main" id="{B0BB4D7A-8A24-595B-4841-41380B7EF99F}"/>
                </a:ext>
              </a:extLst>
            </p:cNvPr>
            <p:cNvCxnSpPr/>
            <p:nvPr/>
          </p:nvCxnSpPr>
          <p:spPr>
            <a:xfrm>
              <a:off x="1098995" y="748576"/>
              <a:ext cx="983951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7">
              <a:extLst>
                <a:ext uri="{FF2B5EF4-FFF2-40B4-BE49-F238E27FC236}">
                  <a16:creationId xmlns:a16="http://schemas.microsoft.com/office/drawing/2014/main" id="{EC95713B-A41B-9CA2-FCAE-37992CE1B5EE}"/>
                </a:ext>
              </a:extLst>
            </p:cNvPr>
            <p:cNvCxnSpPr>
              <a:cxnSpLocks/>
            </p:cNvCxnSpPr>
            <p:nvPr/>
          </p:nvCxnSpPr>
          <p:spPr>
            <a:xfrm>
              <a:off x="991584" y="748576"/>
              <a:ext cx="1972208" cy="0"/>
            </a:xfrm>
            <a:prstGeom prst="line">
              <a:avLst/>
            </a:prstGeom>
            <a:ln w="57150">
              <a:gradFill>
                <a:gsLst>
                  <a:gs pos="0">
                    <a:srgbClr val="327BB9"/>
                  </a:gs>
                  <a:gs pos="100000">
                    <a:srgbClr val="05CD8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6" name="任意多边形: 形状 22">
            <a:extLst>
              <a:ext uri="{FF2B5EF4-FFF2-40B4-BE49-F238E27FC236}">
                <a16:creationId xmlns:a16="http://schemas.microsoft.com/office/drawing/2014/main" id="{37CE287A-6DF8-38F0-D240-733AE148F0A0}"/>
              </a:ext>
            </a:extLst>
          </p:cNvPr>
          <p:cNvSpPr/>
          <p:nvPr/>
        </p:nvSpPr>
        <p:spPr>
          <a:xfrm>
            <a:off x="0" y="350012"/>
            <a:ext cx="604925" cy="7548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Light"/>
              <a:cs typeface="Times New Roman" panose="02020603050405020304" pitchFamily="18" charset="0"/>
            </a:endParaRPr>
          </a:p>
        </p:txBody>
      </p:sp>
      <p:sp>
        <p:nvSpPr>
          <p:cNvPr id="18" name="文字方塊 17">
            <a:extLst>
              <a:ext uri="{FF2B5EF4-FFF2-40B4-BE49-F238E27FC236}">
                <a16:creationId xmlns:a16="http://schemas.microsoft.com/office/drawing/2014/main" id="{CF177538-7F48-F0E5-B2DA-714840AE6B9D}"/>
              </a:ext>
            </a:extLst>
          </p:cNvPr>
          <p:cNvSpPr txBox="1"/>
          <p:nvPr/>
        </p:nvSpPr>
        <p:spPr>
          <a:xfrm>
            <a:off x="687178" y="1393788"/>
            <a:ext cx="11072333" cy="2677656"/>
          </a:xfrm>
          <a:prstGeom prst="rect">
            <a:avLst/>
          </a:prstGeom>
          <a:noFill/>
        </p:spPr>
        <p:txBody>
          <a:bodyPr wrap="square">
            <a:spAutoFit/>
          </a:bodyPr>
          <a:lstStyle/>
          <a:p>
            <a:pPr>
              <a:buNone/>
            </a:pPr>
            <a:r>
              <a:rPr lang="zh-TW" altLang="en-US" sz="2400" dirty="0"/>
              <a:t>雖然目前公共建築物廁所的使用對象涵蓋男女兩性及身障者，但實際上卻無法滿足現實社會中多元性別者、父母與兒童以及伴護者與被伴護者性別相異時的使用需求，而造成廁所環境之性別不友善。性別友善公廁又稱「無性別廁所</a:t>
            </a:r>
            <a:r>
              <a:rPr lang="en-US" altLang="zh-TW" sz="2400" dirty="0"/>
              <a:t>(Unisex</a:t>
            </a:r>
            <a:r>
              <a:rPr lang="zh-TW" altLang="en-US" sz="2400" dirty="0"/>
              <a:t> </a:t>
            </a:r>
            <a:r>
              <a:rPr lang="en-US" altLang="zh-TW" sz="2400" dirty="0"/>
              <a:t>Restroom)</a:t>
            </a:r>
            <a:r>
              <a:rPr lang="zh-TW" altLang="en-US" sz="2400" dirty="0"/>
              <a:t>」「中性廁</a:t>
            </a:r>
            <a:r>
              <a:rPr lang="en-US" altLang="zh-TW" sz="2400" dirty="0"/>
              <a:t>(</a:t>
            </a:r>
            <a:r>
              <a:rPr lang="en-US" altLang="zh-TW" sz="2400" dirty="0" err="1"/>
              <a:t>Genderneutral</a:t>
            </a:r>
            <a:r>
              <a:rPr lang="zh-TW" altLang="en-US" sz="2400" dirty="0"/>
              <a:t> </a:t>
            </a:r>
            <a:r>
              <a:rPr lang="en-US" altLang="zh-TW" sz="2400" dirty="0"/>
              <a:t>Restroom)</a:t>
            </a:r>
            <a:r>
              <a:rPr lang="zh-TW" altLang="en-US" sz="2400" dirty="0"/>
              <a:t>」或「家庭廁所」在使用上去性別化，讓各種生理</a:t>
            </a:r>
            <a:r>
              <a:rPr lang="en-US" altLang="zh-TW" sz="2400" dirty="0"/>
              <a:t>/</a:t>
            </a:r>
            <a:r>
              <a:rPr lang="zh-TW" altLang="en-US" sz="2400" dirty="0"/>
              <a:t>心理性別、家庭及照顧者皆可安心使用之公廁。隨著性別主流化意識的建立，更強調尊重差異，包容多元，關注的對象包含了多元性別、弱勢族群及身障老年。</a:t>
            </a:r>
          </a:p>
        </p:txBody>
      </p:sp>
      <p:grpSp>
        <p:nvGrpSpPr>
          <p:cNvPr id="19" name="群組 18">
            <a:extLst>
              <a:ext uri="{FF2B5EF4-FFF2-40B4-BE49-F238E27FC236}">
                <a16:creationId xmlns:a16="http://schemas.microsoft.com/office/drawing/2014/main" id="{953B28B8-3326-B249-951E-4A4107B8AF10}"/>
              </a:ext>
            </a:extLst>
          </p:cNvPr>
          <p:cNvGrpSpPr/>
          <p:nvPr/>
        </p:nvGrpSpPr>
        <p:grpSpPr>
          <a:xfrm>
            <a:off x="604925" y="812512"/>
            <a:ext cx="1214801" cy="552248"/>
            <a:chOff x="1050347" y="1370"/>
            <a:chExt cx="2005898" cy="1270311"/>
          </a:xfrm>
        </p:grpSpPr>
        <p:sp>
          <p:nvSpPr>
            <p:cNvPr id="20" name="矩形 91">
              <a:extLst>
                <a:ext uri="{FF2B5EF4-FFF2-40B4-BE49-F238E27FC236}">
                  <a16:creationId xmlns:a16="http://schemas.microsoft.com/office/drawing/2014/main" id="{18A9EE1F-78F7-5E03-F088-7DE49E746E1B}"/>
                </a:ext>
              </a:extLst>
            </p:cNvPr>
            <p:cNvSpPr/>
            <p:nvPr/>
          </p:nvSpPr>
          <p:spPr>
            <a:xfrm>
              <a:off x="1050347" y="1370"/>
              <a:ext cx="2005898" cy="1203539"/>
            </a:xfrm>
            <a:prstGeom prst="flowChartTerminator">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zh-TW" altLang="en-US"/>
            </a:p>
          </p:txBody>
        </p:sp>
        <p:sp>
          <p:nvSpPr>
            <p:cNvPr id="21" name="文字方塊 20">
              <a:extLst>
                <a:ext uri="{FF2B5EF4-FFF2-40B4-BE49-F238E27FC236}">
                  <a16:creationId xmlns:a16="http://schemas.microsoft.com/office/drawing/2014/main" id="{0201B834-2C5B-AD11-6759-D93F8938D16B}"/>
                </a:ext>
              </a:extLst>
            </p:cNvPr>
            <p:cNvSpPr txBox="1"/>
            <p:nvPr/>
          </p:nvSpPr>
          <p:spPr>
            <a:xfrm>
              <a:off x="1050347" y="68142"/>
              <a:ext cx="2005898" cy="1203539"/>
            </a:xfrm>
            <a:prstGeom prst="flowChartTerminator">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分析</a:t>
              </a:r>
            </a:p>
          </p:txBody>
        </p:sp>
      </p:grpSp>
      <p:cxnSp>
        <p:nvCxnSpPr>
          <p:cNvPr id="24" name="直接连接符 11">
            <a:extLst>
              <a:ext uri="{FF2B5EF4-FFF2-40B4-BE49-F238E27FC236}">
                <a16:creationId xmlns:a16="http://schemas.microsoft.com/office/drawing/2014/main" id="{C8618A9F-987A-B9B8-5921-287130ACA193}"/>
              </a:ext>
            </a:extLst>
          </p:cNvPr>
          <p:cNvCxnSpPr>
            <a:cxnSpLocks/>
          </p:cNvCxnSpPr>
          <p:nvPr/>
        </p:nvCxnSpPr>
        <p:spPr>
          <a:xfrm>
            <a:off x="687178" y="1103150"/>
            <a:ext cx="0" cy="2386626"/>
          </a:xfrm>
          <a:prstGeom prst="line">
            <a:avLst/>
          </a:prstGeom>
          <a:ln w="76200" cap="rnd">
            <a:gradFill>
              <a:gsLst>
                <a:gs pos="96000">
                  <a:srgbClr val="04CD84"/>
                </a:gs>
                <a:gs pos="0">
                  <a:srgbClr val="3279B9"/>
                </a:gs>
              </a:gsLst>
              <a:lin ang="5400000" scaled="1"/>
            </a:gradFill>
          </a:ln>
        </p:spPr>
        <p:style>
          <a:lnRef idx="1">
            <a:schemeClr val="accent1"/>
          </a:lnRef>
          <a:fillRef idx="0">
            <a:schemeClr val="accent1"/>
          </a:fillRef>
          <a:effectRef idx="0">
            <a:schemeClr val="accent1"/>
          </a:effectRef>
          <a:fontRef idx="minor">
            <a:schemeClr val="tx1"/>
          </a:fontRef>
        </p:style>
      </p:cxnSp>
      <p:sp>
        <p:nvSpPr>
          <p:cNvPr id="28" name="object 7">
            <a:extLst>
              <a:ext uri="{FF2B5EF4-FFF2-40B4-BE49-F238E27FC236}">
                <a16:creationId xmlns:a16="http://schemas.microsoft.com/office/drawing/2014/main" id="{877A35C2-7F61-DB36-E76A-261234DE4E1A}"/>
              </a:ext>
            </a:extLst>
          </p:cNvPr>
          <p:cNvSpPr/>
          <p:nvPr/>
        </p:nvSpPr>
        <p:spPr>
          <a:xfrm>
            <a:off x="1052006" y="4791221"/>
            <a:ext cx="1261986" cy="1440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9" name="object 6">
            <a:extLst>
              <a:ext uri="{FF2B5EF4-FFF2-40B4-BE49-F238E27FC236}">
                <a16:creationId xmlns:a16="http://schemas.microsoft.com/office/drawing/2014/main" id="{16FE3A36-63AA-C887-123C-93F5A23EF728}"/>
              </a:ext>
            </a:extLst>
          </p:cNvPr>
          <p:cNvSpPr/>
          <p:nvPr/>
        </p:nvSpPr>
        <p:spPr>
          <a:xfrm>
            <a:off x="4693052" y="4762192"/>
            <a:ext cx="790663" cy="14400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 name="object 7">
            <a:extLst>
              <a:ext uri="{FF2B5EF4-FFF2-40B4-BE49-F238E27FC236}">
                <a16:creationId xmlns:a16="http://schemas.microsoft.com/office/drawing/2014/main" id="{44207555-F597-57FD-23C8-AC840E920AA4}"/>
              </a:ext>
            </a:extLst>
          </p:cNvPr>
          <p:cNvSpPr/>
          <p:nvPr/>
        </p:nvSpPr>
        <p:spPr>
          <a:xfrm>
            <a:off x="5483715" y="4762192"/>
            <a:ext cx="871828" cy="1440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1" name="object 3">
            <a:extLst>
              <a:ext uri="{FF2B5EF4-FFF2-40B4-BE49-F238E27FC236}">
                <a16:creationId xmlns:a16="http://schemas.microsoft.com/office/drawing/2014/main" id="{56170DBD-9894-D1B0-7396-2066B212ADC1}"/>
              </a:ext>
            </a:extLst>
          </p:cNvPr>
          <p:cNvSpPr/>
          <p:nvPr/>
        </p:nvSpPr>
        <p:spPr>
          <a:xfrm>
            <a:off x="7264894" y="4762192"/>
            <a:ext cx="3387666" cy="1440000"/>
          </a:xfrm>
          <a:prstGeom prst="round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2" name="object 6">
            <a:extLst>
              <a:ext uri="{FF2B5EF4-FFF2-40B4-BE49-F238E27FC236}">
                <a16:creationId xmlns:a16="http://schemas.microsoft.com/office/drawing/2014/main" id="{5728B414-261E-0318-065A-B5CCE7ACF5B0}"/>
              </a:ext>
            </a:extLst>
          </p:cNvPr>
          <p:cNvSpPr/>
          <p:nvPr/>
        </p:nvSpPr>
        <p:spPr>
          <a:xfrm>
            <a:off x="2313992" y="4762193"/>
            <a:ext cx="1551330" cy="1440000"/>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3" name="object 5">
            <a:extLst>
              <a:ext uri="{FF2B5EF4-FFF2-40B4-BE49-F238E27FC236}">
                <a16:creationId xmlns:a16="http://schemas.microsoft.com/office/drawing/2014/main" id="{46A2F9F3-86D9-C22D-C5AA-7F1455972356}"/>
              </a:ext>
            </a:extLst>
          </p:cNvPr>
          <p:cNvSpPr txBox="1"/>
          <p:nvPr/>
        </p:nvSpPr>
        <p:spPr>
          <a:xfrm>
            <a:off x="1052006" y="6278594"/>
            <a:ext cx="3415248" cy="439864"/>
          </a:xfrm>
          <a:prstGeom prst="rect">
            <a:avLst/>
          </a:prstGeom>
        </p:spPr>
        <p:txBody>
          <a:bodyPr vert="horz" wrap="square" lIns="0" tIns="16510" rIns="0" bIns="0" rtlCol="0">
            <a:spAutoFit/>
          </a:bodyPr>
          <a:lstStyle/>
          <a:p>
            <a:pPr marL="469900" indent="-457200">
              <a:lnSpc>
                <a:spcPct val="100000"/>
              </a:lnSpc>
              <a:spcBef>
                <a:spcPts val="130"/>
              </a:spcBef>
              <a:buClr>
                <a:srgbClr val="4F869A"/>
              </a:buClr>
              <a:buSzPct val="96363"/>
              <a:buFont typeface="Wingdings" panose="05000000000000000000" pitchFamily="2" charset="2"/>
              <a:buChar char="Ø"/>
              <a:tabLst>
                <a:tab pos="368935" algn="l"/>
              </a:tabLst>
            </a:pPr>
            <a:r>
              <a:rPr lang="zh-TW" altLang="en-US" sz="2750" b="1" spc="25" dirty="0">
                <a:solidFill>
                  <a:srgbClr val="3090B7"/>
                </a:solidFill>
                <a:latin typeface="+mj-ea"/>
                <a:ea typeface="+mj-ea"/>
                <a:cs typeface="Yu Gothic"/>
              </a:rPr>
              <a:t>多元性別者</a:t>
            </a:r>
            <a:endParaRPr lang="zh-TW" altLang="en-US" sz="2750" spc="25" dirty="0">
              <a:solidFill>
                <a:srgbClr val="3090B7"/>
              </a:solidFill>
              <a:latin typeface="+mj-ea"/>
              <a:ea typeface="+mj-ea"/>
              <a:cs typeface="Yu Gothic"/>
            </a:endParaRPr>
          </a:p>
        </p:txBody>
      </p:sp>
      <p:sp>
        <p:nvSpPr>
          <p:cNvPr id="34" name="object 5">
            <a:extLst>
              <a:ext uri="{FF2B5EF4-FFF2-40B4-BE49-F238E27FC236}">
                <a16:creationId xmlns:a16="http://schemas.microsoft.com/office/drawing/2014/main" id="{44C063C0-67CD-6017-2FDB-BCA8F056BB85}"/>
              </a:ext>
            </a:extLst>
          </p:cNvPr>
          <p:cNvSpPr txBox="1"/>
          <p:nvPr/>
        </p:nvSpPr>
        <p:spPr>
          <a:xfrm>
            <a:off x="4647919" y="6278594"/>
            <a:ext cx="3415248" cy="439864"/>
          </a:xfrm>
          <a:prstGeom prst="rect">
            <a:avLst/>
          </a:prstGeom>
        </p:spPr>
        <p:txBody>
          <a:bodyPr vert="horz" wrap="square" lIns="0" tIns="16510" rIns="0" bIns="0" rtlCol="0">
            <a:spAutoFit/>
          </a:bodyPr>
          <a:lstStyle/>
          <a:p>
            <a:pPr marL="469900" indent="-457200">
              <a:spcBef>
                <a:spcPts val="130"/>
              </a:spcBef>
              <a:buClr>
                <a:srgbClr val="4F869A"/>
              </a:buClr>
              <a:buSzPct val="96363"/>
              <a:buFont typeface="Wingdings" panose="05000000000000000000" pitchFamily="2" charset="2"/>
              <a:buChar char="Ø"/>
              <a:tabLst>
                <a:tab pos="368935" algn="l"/>
              </a:tabLst>
            </a:pPr>
            <a:r>
              <a:rPr lang="zh-TW" altLang="en-US" sz="2750" b="1" spc="25" dirty="0">
                <a:solidFill>
                  <a:srgbClr val="3090B7"/>
                </a:solidFill>
                <a:latin typeface="+mj-ea"/>
                <a:ea typeface="+mj-ea"/>
              </a:rPr>
              <a:t>照顧者</a:t>
            </a:r>
          </a:p>
        </p:txBody>
      </p:sp>
      <p:sp>
        <p:nvSpPr>
          <p:cNvPr id="35" name="object 5">
            <a:extLst>
              <a:ext uri="{FF2B5EF4-FFF2-40B4-BE49-F238E27FC236}">
                <a16:creationId xmlns:a16="http://schemas.microsoft.com/office/drawing/2014/main" id="{4279CBB0-1073-D1B7-6630-E13D3AC94B40}"/>
              </a:ext>
            </a:extLst>
          </p:cNvPr>
          <p:cNvSpPr txBox="1"/>
          <p:nvPr/>
        </p:nvSpPr>
        <p:spPr>
          <a:xfrm>
            <a:off x="7264894" y="6278594"/>
            <a:ext cx="3415248" cy="439864"/>
          </a:xfrm>
          <a:prstGeom prst="rect">
            <a:avLst/>
          </a:prstGeom>
        </p:spPr>
        <p:txBody>
          <a:bodyPr vert="horz" wrap="square" lIns="0" tIns="16510" rIns="0" bIns="0" rtlCol="0">
            <a:spAutoFit/>
          </a:bodyPr>
          <a:lstStyle/>
          <a:p>
            <a:pPr marL="469900" indent="-457200">
              <a:spcBef>
                <a:spcPts val="130"/>
              </a:spcBef>
              <a:buClr>
                <a:srgbClr val="4F869A"/>
              </a:buClr>
              <a:buSzPct val="96363"/>
              <a:buFont typeface="Wingdings" panose="05000000000000000000" pitchFamily="2" charset="2"/>
              <a:buChar char="Ø"/>
              <a:tabLst>
                <a:tab pos="368935" algn="l"/>
              </a:tabLst>
            </a:pPr>
            <a:r>
              <a:rPr lang="zh-TW" altLang="en-US" sz="2750" b="1" spc="25" dirty="0">
                <a:solidFill>
                  <a:srgbClr val="3090B7"/>
                </a:solidFill>
                <a:latin typeface="+mj-ea"/>
                <a:ea typeface="+mj-ea"/>
              </a:rPr>
              <a:t>等待者</a:t>
            </a:r>
          </a:p>
        </p:txBody>
      </p:sp>
    </p:spTree>
    <p:extLst>
      <p:ext uri="{BB962C8B-B14F-4D97-AF65-F5344CB8AC3E}">
        <p14:creationId xmlns:p14="http://schemas.microsoft.com/office/powerpoint/2010/main" val="1959153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noEditPoints="1"/>
          </p:cNvSpPr>
          <p:nvPr/>
        </p:nvSpPr>
        <p:spPr bwMode="auto">
          <a:xfrm>
            <a:off x="7199619" y="1782040"/>
            <a:ext cx="1815066" cy="2147615"/>
          </a:xfrm>
          <a:custGeom>
            <a:avLst/>
            <a:gdLst/>
            <a:ahLst/>
            <a:cxnLst>
              <a:cxn ang="0">
                <a:pos x="1032" y="692"/>
              </a:cxn>
              <a:cxn ang="0">
                <a:pos x="1034" y="692"/>
              </a:cxn>
              <a:cxn ang="0">
                <a:pos x="693" y="631"/>
              </a:cxn>
              <a:cxn ang="0">
                <a:pos x="1034" y="692"/>
              </a:cxn>
              <a:cxn ang="0">
                <a:pos x="1030" y="688"/>
              </a:cxn>
              <a:cxn ang="0">
                <a:pos x="1311" y="688"/>
              </a:cxn>
              <a:cxn ang="0">
                <a:pos x="797" y="352"/>
              </a:cxn>
              <a:cxn ang="0">
                <a:pos x="1070" y="423"/>
              </a:cxn>
              <a:cxn ang="0">
                <a:pos x="1430" y="958"/>
              </a:cxn>
              <a:cxn ang="0">
                <a:pos x="1258" y="1420"/>
              </a:cxn>
              <a:cxn ang="0">
                <a:pos x="709" y="1686"/>
              </a:cxn>
              <a:cxn ang="0">
                <a:pos x="320" y="1465"/>
              </a:cxn>
              <a:cxn ang="0">
                <a:pos x="0" y="516"/>
              </a:cxn>
              <a:cxn ang="0">
                <a:pos x="1108" y="159"/>
              </a:cxn>
              <a:cxn ang="0">
                <a:pos x="1127" y="950"/>
              </a:cxn>
              <a:cxn ang="0">
                <a:pos x="1258" y="1420"/>
              </a:cxn>
              <a:cxn ang="0">
                <a:pos x="1430" y="958"/>
              </a:cxn>
              <a:cxn ang="0">
                <a:pos x="543" y="218"/>
              </a:cxn>
              <a:cxn ang="0">
                <a:pos x="797" y="352"/>
              </a:cxn>
              <a:cxn ang="0">
                <a:pos x="370" y="444"/>
              </a:cxn>
              <a:cxn ang="0">
                <a:pos x="800" y="355"/>
              </a:cxn>
              <a:cxn ang="0">
                <a:pos x="800" y="355"/>
              </a:cxn>
              <a:cxn ang="0">
                <a:pos x="370" y="447"/>
              </a:cxn>
              <a:cxn ang="0">
                <a:pos x="424" y="673"/>
              </a:cxn>
              <a:cxn ang="0">
                <a:pos x="361" y="450"/>
              </a:cxn>
              <a:cxn ang="0">
                <a:pos x="213" y="694"/>
              </a:cxn>
              <a:cxn ang="0">
                <a:pos x="364" y="450"/>
              </a:cxn>
              <a:cxn ang="0">
                <a:pos x="372" y="448"/>
              </a:cxn>
              <a:cxn ang="0">
                <a:pos x="372" y="448"/>
              </a:cxn>
              <a:cxn ang="0">
                <a:pos x="453" y="901"/>
              </a:cxn>
              <a:cxn ang="0">
                <a:pos x="244" y="124"/>
              </a:cxn>
              <a:cxn ang="0">
                <a:pos x="774" y="1179"/>
              </a:cxn>
              <a:cxn ang="0">
                <a:pos x="564" y="1180"/>
              </a:cxn>
              <a:cxn ang="0">
                <a:pos x="744" y="1453"/>
              </a:cxn>
              <a:cxn ang="0">
                <a:pos x="774" y="1179"/>
              </a:cxn>
              <a:cxn ang="0">
                <a:pos x="805" y="941"/>
              </a:cxn>
              <a:cxn ang="0">
                <a:pos x="564" y="1180"/>
              </a:cxn>
              <a:cxn ang="0">
                <a:pos x="454" y="904"/>
              </a:cxn>
              <a:cxn ang="0">
                <a:pos x="446" y="915"/>
              </a:cxn>
              <a:cxn ang="0">
                <a:pos x="744" y="1459"/>
              </a:cxn>
              <a:cxn ang="0">
                <a:pos x="744" y="1459"/>
              </a:cxn>
              <a:cxn ang="0">
                <a:pos x="456" y="903"/>
              </a:cxn>
              <a:cxn ang="0">
                <a:pos x="442" y="904"/>
              </a:cxn>
              <a:cxn ang="0">
                <a:pos x="506" y="1416"/>
              </a:cxn>
              <a:cxn ang="0">
                <a:pos x="501" y="1686"/>
              </a:cxn>
              <a:cxn ang="0">
                <a:pos x="805" y="941"/>
              </a:cxn>
            </a:cxnLst>
            <a:rect l="0" t="0" r="r" b="b"/>
            <a:pathLst>
              <a:path w="1430" h="1692">
                <a:moveTo>
                  <a:pt x="1032" y="694"/>
                </a:moveTo>
                <a:lnTo>
                  <a:pt x="1034" y="692"/>
                </a:lnTo>
                <a:lnTo>
                  <a:pt x="1032" y="692"/>
                </a:lnTo>
                <a:lnTo>
                  <a:pt x="1032" y="694"/>
                </a:lnTo>
                <a:lnTo>
                  <a:pt x="1127" y="950"/>
                </a:lnTo>
                <a:moveTo>
                  <a:pt x="1034" y="692"/>
                </a:moveTo>
                <a:lnTo>
                  <a:pt x="1030" y="688"/>
                </a:lnTo>
                <a:lnTo>
                  <a:pt x="1032" y="692"/>
                </a:lnTo>
                <a:lnTo>
                  <a:pt x="693" y="631"/>
                </a:lnTo>
                <a:lnTo>
                  <a:pt x="803" y="358"/>
                </a:lnTo>
                <a:lnTo>
                  <a:pt x="1030" y="688"/>
                </a:lnTo>
                <a:moveTo>
                  <a:pt x="1034" y="692"/>
                </a:moveTo>
                <a:lnTo>
                  <a:pt x="1290" y="451"/>
                </a:lnTo>
                <a:lnTo>
                  <a:pt x="1070" y="423"/>
                </a:lnTo>
                <a:lnTo>
                  <a:pt x="1030" y="688"/>
                </a:lnTo>
                <a:lnTo>
                  <a:pt x="1030" y="688"/>
                </a:lnTo>
                <a:moveTo>
                  <a:pt x="1034" y="692"/>
                </a:moveTo>
                <a:lnTo>
                  <a:pt x="1311" y="688"/>
                </a:lnTo>
                <a:lnTo>
                  <a:pt x="1290" y="451"/>
                </a:lnTo>
                <a:moveTo>
                  <a:pt x="1108" y="159"/>
                </a:moveTo>
                <a:lnTo>
                  <a:pt x="797" y="352"/>
                </a:lnTo>
                <a:lnTo>
                  <a:pt x="799" y="352"/>
                </a:lnTo>
                <a:lnTo>
                  <a:pt x="805" y="354"/>
                </a:lnTo>
                <a:lnTo>
                  <a:pt x="1070" y="423"/>
                </a:lnTo>
                <a:lnTo>
                  <a:pt x="1108" y="159"/>
                </a:lnTo>
                <a:moveTo>
                  <a:pt x="1311" y="688"/>
                </a:moveTo>
                <a:lnTo>
                  <a:pt x="1430" y="958"/>
                </a:lnTo>
                <a:lnTo>
                  <a:pt x="1311" y="1035"/>
                </a:lnTo>
                <a:lnTo>
                  <a:pt x="1300" y="1234"/>
                </a:lnTo>
                <a:lnTo>
                  <a:pt x="1258" y="1420"/>
                </a:lnTo>
                <a:lnTo>
                  <a:pt x="1049" y="1421"/>
                </a:lnTo>
                <a:lnTo>
                  <a:pt x="948" y="1688"/>
                </a:lnTo>
                <a:lnTo>
                  <a:pt x="709" y="1686"/>
                </a:lnTo>
                <a:lnTo>
                  <a:pt x="501" y="1686"/>
                </a:lnTo>
                <a:lnTo>
                  <a:pt x="309" y="1692"/>
                </a:lnTo>
                <a:lnTo>
                  <a:pt x="320" y="1465"/>
                </a:lnTo>
                <a:lnTo>
                  <a:pt x="276" y="1180"/>
                </a:lnTo>
                <a:lnTo>
                  <a:pt x="61" y="932"/>
                </a:lnTo>
                <a:lnTo>
                  <a:pt x="0" y="516"/>
                </a:lnTo>
                <a:lnTo>
                  <a:pt x="244" y="124"/>
                </a:lnTo>
                <a:lnTo>
                  <a:pt x="745" y="0"/>
                </a:lnTo>
                <a:lnTo>
                  <a:pt x="1108" y="159"/>
                </a:lnTo>
                <a:lnTo>
                  <a:pt x="1290" y="451"/>
                </a:lnTo>
                <a:moveTo>
                  <a:pt x="1311" y="1035"/>
                </a:moveTo>
                <a:lnTo>
                  <a:pt x="1127" y="950"/>
                </a:lnTo>
                <a:lnTo>
                  <a:pt x="1300" y="1234"/>
                </a:lnTo>
                <a:lnTo>
                  <a:pt x="1008" y="1179"/>
                </a:lnTo>
                <a:lnTo>
                  <a:pt x="1258" y="1420"/>
                </a:lnTo>
                <a:moveTo>
                  <a:pt x="1311" y="688"/>
                </a:moveTo>
                <a:lnTo>
                  <a:pt x="1127" y="950"/>
                </a:lnTo>
                <a:lnTo>
                  <a:pt x="1430" y="958"/>
                </a:lnTo>
                <a:moveTo>
                  <a:pt x="244" y="124"/>
                </a:moveTo>
                <a:lnTo>
                  <a:pt x="541" y="220"/>
                </a:lnTo>
                <a:lnTo>
                  <a:pt x="543" y="218"/>
                </a:lnTo>
                <a:lnTo>
                  <a:pt x="745" y="0"/>
                </a:lnTo>
                <a:lnTo>
                  <a:pt x="797" y="352"/>
                </a:lnTo>
                <a:moveTo>
                  <a:pt x="797" y="352"/>
                </a:moveTo>
                <a:lnTo>
                  <a:pt x="797" y="352"/>
                </a:lnTo>
                <a:lnTo>
                  <a:pt x="541" y="220"/>
                </a:lnTo>
                <a:lnTo>
                  <a:pt x="370" y="444"/>
                </a:lnTo>
                <a:lnTo>
                  <a:pt x="370" y="447"/>
                </a:lnTo>
                <a:lnTo>
                  <a:pt x="372" y="447"/>
                </a:lnTo>
                <a:lnTo>
                  <a:pt x="800" y="355"/>
                </a:lnTo>
                <a:lnTo>
                  <a:pt x="799" y="352"/>
                </a:lnTo>
                <a:lnTo>
                  <a:pt x="803" y="354"/>
                </a:lnTo>
                <a:lnTo>
                  <a:pt x="800" y="355"/>
                </a:lnTo>
                <a:lnTo>
                  <a:pt x="803" y="358"/>
                </a:lnTo>
                <a:lnTo>
                  <a:pt x="805" y="354"/>
                </a:lnTo>
                <a:moveTo>
                  <a:pt x="370" y="447"/>
                </a:moveTo>
                <a:lnTo>
                  <a:pt x="372" y="448"/>
                </a:lnTo>
                <a:lnTo>
                  <a:pt x="372" y="448"/>
                </a:lnTo>
                <a:lnTo>
                  <a:pt x="424" y="673"/>
                </a:lnTo>
                <a:lnTo>
                  <a:pt x="693" y="631"/>
                </a:lnTo>
                <a:lnTo>
                  <a:pt x="372" y="447"/>
                </a:lnTo>
                <a:moveTo>
                  <a:pt x="361" y="450"/>
                </a:moveTo>
                <a:lnTo>
                  <a:pt x="0" y="516"/>
                </a:lnTo>
                <a:lnTo>
                  <a:pt x="212" y="695"/>
                </a:lnTo>
                <a:lnTo>
                  <a:pt x="213" y="694"/>
                </a:lnTo>
                <a:lnTo>
                  <a:pt x="366" y="450"/>
                </a:lnTo>
                <a:lnTo>
                  <a:pt x="366" y="448"/>
                </a:lnTo>
                <a:lnTo>
                  <a:pt x="364" y="450"/>
                </a:lnTo>
                <a:lnTo>
                  <a:pt x="367" y="448"/>
                </a:lnTo>
                <a:lnTo>
                  <a:pt x="370" y="447"/>
                </a:lnTo>
                <a:moveTo>
                  <a:pt x="372" y="448"/>
                </a:moveTo>
                <a:lnTo>
                  <a:pt x="367" y="448"/>
                </a:lnTo>
                <a:moveTo>
                  <a:pt x="366" y="448"/>
                </a:moveTo>
                <a:lnTo>
                  <a:pt x="372" y="448"/>
                </a:lnTo>
                <a:moveTo>
                  <a:pt x="213" y="694"/>
                </a:moveTo>
                <a:lnTo>
                  <a:pt x="424" y="673"/>
                </a:lnTo>
                <a:lnTo>
                  <a:pt x="453" y="901"/>
                </a:lnTo>
                <a:lnTo>
                  <a:pt x="212" y="695"/>
                </a:lnTo>
                <a:lnTo>
                  <a:pt x="61" y="932"/>
                </a:lnTo>
                <a:moveTo>
                  <a:pt x="244" y="124"/>
                </a:moveTo>
                <a:lnTo>
                  <a:pt x="370" y="444"/>
                </a:lnTo>
                <a:moveTo>
                  <a:pt x="744" y="1453"/>
                </a:moveTo>
                <a:lnTo>
                  <a:pt x="774" y="1179"/>
                </a:lnTo>
                <a:lnTo>
                  <a:pt x="564" y="1180"/>
                </a:lnTo>
                <a:lnTo>
                  <a:pt x="744" y="1453"/>
                </a:lnTo>
                <a:moveTo>
                  <a:pt x="564" y="1180"/>
                </a:moveTo>
                <a:lnTo>
                  <a:pt x="506" y="1416"/>
                </a:lnTo>
                <a:lnTo>
                  <a:pt x="744" y="1459"/>
                </a:lnTo>
                <a:lnTo>
                  <a:pt x="744" y="1453"/>
                </a:lnTo>
                <a:moveTo>
                  <a:pt x="1008" y="1179"/>
                </a:moveTo>
                <a:lnTo>
                  <a:pt x="805" y="941"/>
                </a:lnTo>
                <a:lnTo>
                  <a:pt x="774" y="1179"/>
                </a:lnTo>
                <a:lnTo>
                  <a:pt x="1008" y="1179"/>
                </a:lnTo>
                <a:lnTo>
                  <a:pt x="1127" y="950"/>
                </a:lnTo>
                <a:lnTo>
                  <a:pt x="805" y="941"/>
                </a:lnTo>
                <a:lnTo>
                  <a:pt x="454" y="904"/>
                </a:lnTo>
                <a:lnTo>
                  <a:pt x="446" y="915"/>
                </a:lnTo>
                <a:lnTo>
                  <a:pt x="564" y="1180"/>
                </a:lnTo>
                <a:lnTo>
                  <a:pt x="805" y="941"/>
                </a:lnTo>
                <a:lnTo>
                  <a:pt x="693" y="631"/>
                </a:lnTo>
                <a:lnTo>
                  <a:pt x="454" y="904"/>
                </a:lnTo>
                <a:lnTo>
                  <a:pt x="454" y="903"/>
                </a:lnTo>
                <a:lnTo>
                  <a:pt x="442" y="904"/>
                </a:lnTo>
                <a:lnTo>
                  <a:pt x="446" y="915"/>
                </a:lnTo>
                <a:lnTo>
                  <a:pt x="276" y="1180"/>
                </a:lnTo>
                <a:lnTo>
                  <a:pt x="564" y="1180"/>
                </a:lnTo>
                <a:moveTo>
                  <a:pt x="744" y="1459"/>
                </a:moveTo>
                <a:lnTo>
                  <a:pt x="1049" y="1421"/>
                </a:lnTo>
                <a:lnTo>
                  <a:pt x="1008" y="1179"/>
                </a:lnTo>
                <a:lnTo>
                  <a:pt x="744" y="1459"/>
                </a:lnTo>
                <a:lnTo>
                  <a:pt x="948" y="1688"/>
                </a:lnTo>
                <a:moveTo>
                  <a:pt x="454" y="903"/>
                </a:moveTo>
                <a:lnTo>
                  <a:pt x="456" y="903"/>
                </a:lnTo>
                <a:lnTo>
                  <a:pt x="453" y="901"/>
                </a:lnTo>
                <a:lnTo>
                  <a:pt x="454" y="903"/>
                </a:lnTo>
                <a:moveTo>
                  <a:pt x="442" y="904"/>
                </a:moveTo>
                <a:lnTo>
                  <a:pt x="61" y="932"/>
                </a:lnTo>
                <a:moveTo>
                  <a:pt x="276" y="1180"/>
                </a:moveTo>
                <a:lnTo>
                  <a:pt x="506" y="1416"/>
                </a:lnTo>
                <a:moveTo>
                  <a:pt x="709" y="1686"/>
                </a:moveTo>
                <a:lnTo>
                  <a:pt x="744" y="1459"/>
                </a:lnTo>
                <a:lnTo>
                  <a:pt x="501" y="1686"/>
                </a:lnTo>
                <a:lnTo>
                  <a:pt x="506" y="1416"/>
                </a:lnTo>
                <a:lnTo>
                  <a:pt x="309" y="1692"/>
                </a:lnTo>
                <a:moveTo>
                  <a:pt x="805" y="941"/>
                </a:moveTo>
                <a:lnTo>
                  <a:pt x="1032" y="694"/>
                </a:lnTo>
              </a:path>
            </a:pathLst>
          </a:custGeom>
          <a:noFill/>
          <a:ln w="9525" cap="rnd">
            <a:solidFill>
              <a:sysClr val="window" lastClr="FFFFFF">
                <a:lumMod val="65000"/>
              </a:sysClr>
            </a:solidFill>
            <a:prstDash val="solid"/>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grpSp>
        <p:nvGrpSpPr>
          <p:cNvPr id="9" name="Group 81"/>
          <p:cNvGrpSpPr/>
          <p:nvPr/>
        </p:nvGrpSpPr>
        <p:grpSpPr>
          <a:xfrm>
            <a:off x="7139328" y="1712226"/>
            <a:ext cx="1917878" cy="2258042"/>
            <a:chOff x="3371851" y="1649413"/>
            <a:chExt cx="2398713" cy="2824162"/>
          </a:xfrm>
        </p:grpSpPr>
        <p:sp>
          <p:nvSpPr>
            <p:cNvPr id="33" name="Freeform 6"/>
            <p:cNvSpPr/>
            <p:nvPr/>
          </p:nvSpPr>
          <p:spPr bwMode="auto">
            <a:xfrm>
              <a:off x="3775076" y="1862138"/>
              <a:ext cx="130175" cy="130175"/>
            </a:xfrm>
            <a:custGeom>
              <a:avLst/>
              <a:gdLst/>
              <a:ahLst/>
              <a:cxnLst>
                <a:cxn ang="0">
                  <a:pos x="46" y="46"/>
                </a:cxn>
                <a:cxn ang="0">
                  <a:pos x="27" y="54"/>
                </a:cxn>
                <a:cxn ang="0">
                  <a:pos x="8" y="46"/>
                </a:cxn>
                <a:cxn ang="0">
                  <a:pos x="0" y="27"/>
                </a:cxn>
                <a:cxn ang="0">
                  <a:pos x="8" y="8"/>
                </a:cxn>
                <a:cxn ang="0">
                  <a:pos x="27" y="0"/>
                </a:cxn>
                <a:cxn ang="0">
                  <a:pos x="46" y="8"/>
                </a:cxn>
                <a:cxn ang="0">
                  <a:pos x="54" y="27"/>
                </a:cxn>
                <a:cxn ang="0">
                  <a:pos x="46" y="46"/>
                </a:cxn>
              </a:cxnLst>
              <a:rect l="0" t="0" r="r" b="b"/>
              <a:pathLst>
                <a:path w="54" h="54">
                  <a:moveTo>
                    <a:pt x="46" y="46"/>
                  </a:moveTo>
                  <a:cubicBezTo>
                    <a:pt x="41" y="51"/>
                    <a:pt x="34" y="54"/>
                    <a:pt x="27" y="54"/>
                  </a:cubicBezTo>
                  <a:cubicBezTo>
                    <a:pt x="20" y="54"/>
                    <a:pt x="13" y="51"/>
                    <a:pt x="8" y="46"/>
                  </a:cubicBezTo>
                  <a:cubicBezTo>
                    <a:pt x="3" y="41"/>
                    <a:pt x="0" y="34"/>
                    <a:pt x="0" y="27"/>
                  </a:cubicBezTo>
                  <a:cubicBezTo>
                    <a:pt x="0" y="20"/>
                    <a:pt x="3" y="13"/>
                    <a:pt x="8" y="8"/>
                  </a:cubicBezTo>
                  <a:cubicBezTo>
                    <a:pt x="13" y="3"/>
                    <a:pt x="20" y="0"/>
                    <a:pt x="27" y="0"/>
                  </a:cubicBezTo>
                  <a:cubicBezTo>
                    <a:pt x="34" y="0"/>
                    <a:pt x="41" y="3"/>
                    <a:pt x="46" y="8"/>
                  </a:cubicBezTo>
                  <a:cubicBezTo>
                    <a:pt x="51" y="13"/>
                    <a:pt x="54" y="20"/>
                    <a:pt x="54" y="27"/>
                  </a:cubicBezTo>
                  <a:cubicBezTo>
                    <a:pt x="54" y="34"/>
                    <a:pt x="51" y="41"/>
                    <a:pt x="46" y="46"/>
                  </a:cubicBezTo>
                  <a:close/>
                </a:path>
              </a:pathLst>
            </a:custGeom>
            <a:solidFill>
              <a:srgbClr val="ED7D31"/>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34" name="Freeform 7"/>
            <p:cNvSpPr/>
            <p:nvPr/>
          </p:nvSpPr>
          <p:spPr bwMode="auto">
            <a:xfrm>
              <a:off x="4518026" y="1649413"/>
              <a:ext cx="188913" cy="188912"/>
            </a:xfrm>
            <a:custGeom>
              <a:avLst/>
              <a:gdLst/>
              <a:ahLst/>
              <a:cxnLst>
                <a:cxn ang="0">
                  <a:pos x="11" y="11"/>
                </a:cxn>
                <a:cxn ang="0">
                  <a:pos x="39" y="0"/>
                </a:cxn>
                <a:cxn ang="0">
                  <a:pos x="66" y="11"/>
                </a:cxn>
                <a:cxn ang="0">
                  <a:pos x="78" y="39"/>
                </a:cxn>
                <a:cxn ang="0">
                  <a:pos x="66" y="66"/>
                </a:cxn>
                <a:cxn ang="0">
                  <a:pos x="39" y="78"/>
                </a:cxn>
                <a:cxn ang="0">
                  <a:pos x="11" y="66"/>
                </a:cxn>
                <a:cxn ang="0">
                  <a:pos x="0" y="39"/>
                </a:cxn>
                <a:cxn ang="0">
                  <a:pos x="11" y="11"/>
                </a:cxn>
              </a:cxnLst>
              <a:rect l="0" t="0" r="r" b="b"/>
              <a:pathLst>
                <a:path w="78" h="78">
                  <a:moveTo>
                    <a:pt x="11" y="11"/>
                  </a:moveTo>
                  <a:cubicBezTo>
                    <a:pt x="19" y="4"/>
                    <a:pt x="28" y="0"/>
                    <a:pt x="39" y="0"/>
                  </a:cubicBezTo>
                  <a:cubicBezTo>
                    <a:pt x="50" y="0"/>
                    <a:pt x="59" y="4"/>
                    <a:pt x="66" y="11"/>
                  </a:cubicBezTo>
                  <a:cubicBezTo>
                    <a:pt x="74" y="19"/>
                    <a:pt x="78" y="28"/>
                    <a:pt x="78" y="39"/>
                  </a:cubicBezTo>
                  <a:cubicBezTo>
                    <a:pt x="78" y="50"/>
                    <a:pt x="74" y="59"/>
                    <a:pt x="66" y="66"/>
                  </a:cubicBezTo>
                  <a:cubicBezTo>
                    <a:pt x="59" y="74"/>
                    <a:pt x="50" y="78"/>
                    <a:pt x="39" y="78"/>
                  </a:cubicBezTo>
                  <a:cubicBezTo>
                    <a:pt x="28" y="78"/>
                    <a:pt x="19" y="74"/>
                    <a:pt x="11" y="66"/>
                  </a:cubicBezTo>
                  <a:cubicBezTo>
                    <a:pt x="4" y="59"/>
                    <a:pt x="0" y="50"/>
                    <a:pt x="0" y="39"/>
                  </a:cubicBezTo>
                  <a:cubicBezTo>
                    <a:pt x="0" y="28"/>
                    <a:pt x="4" y="19"/>
                    <a:pt x="11" y="11"/>
                  </a:cubicBezTo>
                  <a:close/>
                </a:path>
              </a:pathLst>
            </a:custGeom>
            <a:solidFill>
              <a:srgbClr val="5B9BD5"/>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35" name="Freeform 8"/>
            <p:cNvSpPr/>
            <p:nvPr/>
          </p:nvSpPr>
          <p:spPr bwMode="auto">
            <a:xfrm>
              <a:off x="4252913" y="2024063"/>
              <a:ext cx="107950" cy="106362"/>
            </a:xfrm>
            <a:custGeom>
              <a:avLst/>
              <a:gdLst/>
              <a:ahLst/>
              <a:cxnLst>
                <a:cxn ang="0">
                  <a:pos x="6" y="6"/>
                </a:cxn>
                <a:cxn ang="0">
                  <a:pos x="22" y="0"/>
                </a:cxn>
                <a:cxn ang="0">
                  <a:pos x="38" y="6"/>
                </a:cxn>
                <a:cxn ang="0">
                  <a:pos x="44" y="22"/>
                </a:cxn>
                <a:cxn ang="0">
                  <a:pos x="38" y="37"/>
                </a:cxn>
                <a:cxn ang="0">
                  <a:pos x="22" y="44"/>
                </a:cxn>
                <a:cxn ang="0">
                  <a:pos x="6" y="37"/>
                </a:cxn>
                <a:cxn ang="0">
                  <a:pos x="0" y="22"/>
                </a:cxn>
                <a:cxn ang="0">
                  <a:pos x="6" y="6"/>
                </a:cxn>
              </a:cxnLst>
              <a:rect l="0" t="0" r="r" b="b"/>
              <a:pathLst>
                <a:path w="44" h="44">
                  <a:moveTo>
                    <a:pt x="6" y="6"/>
                  </a:moveTo>
                  <a:cubicBezTo>
                    <a:pt x="11" y="2"/>
                    <a:pt x="16" y="0"/>
                    <a:pt x="22" y="0"/>
                  </a:cubicBezTo>
                  <a:cubicBezTo>
                    <a:pt x="28" y="0"/>
                    <a:pt x="33" y="2"/>
                    <a:pt x="38" y="6"/>
                  </a:cubicBezTo>
                  <a:cubicBezTo>
                    <a:pt x="42" y="11"/>
                    <a:pt x="44" y="16"/>
                    <a:pt x="44" y="22"/>
                  </a:cubicBezTo>
                  <a:cubicBezTo>
                    <a:pt x="44" y="28"/>
                    <a:pt x="42" y="33"/>
                    <a:pt x="38" y="37"/>
                  </a:cubicBezTo>
                  <a:cubicBezTo>
                    <a:pt x="33" y="42"/>
                    <a:pt x="28" y="44"/>
                    <a:pt x="22" y="44"/>
                  </a:cubicBezTo>
                  <a:cubicBezTo>
                    <a:pt x="16" y="44"/>
                    <a:pt x="11" y="42"/>
                    <a:pt x="6" y="37"/>
                  </a:cubicBezTo>
                  <a:cubicBezTo>
                    <a:pt x="2" y="33"/>
                    <a:pt x="0" y="28"/>
                    <a:pt x="0" y="22"/>
                  </a:cubicBezTo>
                  <a:cubicBezTo>
                    <a:pt x="0" y="16"/>
                    <a:pt x="2" y="11"/>
                    <a:pt x="6" y="6"/>
                  </a:cubicBezTo>
                  <a:close/>
                </a:path>
              </a:pathLst>
            </a:custGeom>
            <a:solidFill>
              <a:srgbClr val="4472C4"/>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36" name="Freeform 9"/>
            <p:cNvSpPr/>
            <p:nvPr/>
          </p:nvSpPr>
          <p:spPr bwMode="auto">
            <a:xfrm>
              <a:off x="5154613" y="1927225"/>
              <a:ext cx="106363" cy="106362"/>
            </a:xfrm>
            <a:custGeom>
              <a:avLst/>
              <a:gdLst/>
              <a:ahLst/>
              <a:cxnLst>
                <a:cxn ang="0">
                  <a:pos x="44" y="22"/>
                </a:cxn>
                <a:cxn ang="0">
                  <a:pos x="38" y="37"/>
                </a:cxn>
                <a:cxn ang="0">
                  <a:pos x="22" y="44"/>
                </a:cxn>
                <a:cxn ang="0">
                  <a:pos x="6" y="37"/>
                </a:cxn>
                <a:cxn ang="0">
                  <a:pos x="0" y="22"/>
                </a:cxn>
                <a:cxn ang="0">
                  <a:pos x="6" y="6"/>
                </a:cxn>
                <a:cxn ang="0">
                  <a:pos x="22" y="0"/>
                </a:cxn>
                <a:cxn ang="0">
                  <a:pos x="38" y="6"/>
                </a:cxn>
                <a:cxn ang="0">
                  <a:pos x="44" y="22"/>
                </a:cxn>
              </a:cxnLst>
              <a:rect l="0" t="0" r="r" b="b"/>
              <a:pathLst>
                <a:path w="44" h="44">
                  <a:moveTo>
                    <a:pt x="44" y="22"/>
                  </a:moveTo>
                  <a:cubicBezTo>
                    <a:pt x="44" y="28"/>
                    <a:pt x="42" y="33"/>
                    <a:pt x="38" y="37"/>
                  </a:cubicBezTo>
                  <a:cubicBezTo>
                    <a:pt x="33" y="42"/>
                    <a:pt x="28" y="44"/>
                    <a:pt x="22" y="44"/>
                  </a:cubicBezTo>
                  <a:cubicBezTo>
                    <a:pt x="16" y="44"/>
                    <a:pt x="11" y="42"/>
                    <a:pt x="6" y="37"/>
                  </a:cubicBezTo>
                  <a:cubicBezTo>
                    <a:pt x="2" y="33"/>
                    <a:pt x="0" y="28"/>
                    <a:pt x="0" y="22"/>
                  </a:cubicBezTo>
                  <a:cubicBezTo>
                    <a:pt x="0" y="16"/>
                    <a:pt x="2" y="11"/>
                    <a:pt x="6" y="6"/>
                  </a:cubicBezTo>
                  <a:cubicBezTo>
                    <a:pt x="11" y="2"/>
                    <a:pt x="16" y="0"/>
                    <a:pt x="22" y="0"/>
                  </a:cubicBezTo>
                  <a:cubicBezTo>
                    <a:pt x="28" y="0"/>
                    <a:pt x="33" y="2"/>
                    <a:pt x="38" y="6"/>
                  </a:cubicBezTo>
                  <a:cubicBezTo>
                    <a:pt x="42" y="11"/>
                    <a:pt x="44" y="16"/>
                    <a:pt x="44" y="22"/>
                  </a:cubicBezTo>
                  <a:close/>
                </a:path>
              </a:pathLst>
            </a:custGeom>
            <a:solidFill>
              <a:srgbClr val="FFC000"/>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37" name="Freeform 10"/>
            <p:cNvSpPr/>
            <p:nvPr/>
          </p:nvSpPr>
          <p:spPr bwMode="auto">
            <a:xfrm>
              <a:off x="5095876" y="2333625"/>
              <a:ext cx="106363" cy="106362"/>
            </a:xfrm>
            <a:custGeom>
              <a:avLst/>
              <a:gdLst/>
              <a:ahLst/>
              <a:cxnLst>
                <a:cxn ang="0">
                  <a:pos x="6" y="37"/>
                </a:cxn>
                <a:cxn ang="0">
                  <a:pos x="0" y="22"/>
                </a:cxn>
                <a:cxn ang="0">
                  <a:pos x="6" y="6"/>
                </a:cxn>
                <a:cxn ang="0">
                  <a:pos x="22" y="0"/>
                </a:cxn>
                <a:cxn ang="0">
                  <a:pos x="38" y="6"/>
                </a:cxn>
                <a:cxn ang="0">
                  <a:pos x="44" y="22"/>
                </a:cxn>
                <a:cxn ang="0">
                  <a:pos x="38" y="37"/>
                </a:cxn>
                <a:cxn ang="0">
                  <a:pos x="22" y="44"/>
                </a:cxn>
                <a:cxn ang="0">
                  <a:pos x="6" y="37"/>
                </a:cxn>
              </a:cxnLst>
              <a:rect l="0" t="0" r="r" b="b"/>
              <a:pathLst>
                <a:path w="44" h="44">
                  <a:moveTo>
                    <a:pt x="6" y="37"/>
                  </a:moveTo>
                  <a:cubicBezTo>
                    <a:pt x="2" y="33"/>
                    <a:pt x="0" y="28"/>
                    <a:pt x="0" y="22"/>
                  </a:cubicBezTo>
                  <a:cubicBezTo>
                    <a:pt x="0" y="16"/>
                    <a:pt x="2" y="11"/>
                    <a:pt x="6" y="6"/>
                  </a:cubicBezTo>
                  <a:cubicBezTo>
                    <a:pt x="11" y="2"/>
                    <a:pt x="16" y="0"/>
                    <a:pt x="22" y="0"/>
                  </a:cubicBezTo>
                  <a:cubicBezTo>
                    <a:pt x="28" y="0"/>
                    <a:pt x="33" y="2"/>
                    <a:pt x="38" y="6"/>
                  </a:cubicBezTo>
                  <a:cubicBezTo>
                    <a:pt x="42" y="11"/>
                    <a:pt x="44" y="16"/>
                    <a:pt x="44" y="22"/>
                  </a:cubicBezTo>
                  <a:cubicBezTo>
                    <a:pt x="44" y="28"/>
                    <a:pt x="42" y="33"/>
                    <a:pt x="38" y="37"/>
                  </a:cubicBezTo>
                  <a:cubicBezTo>
                    <a:pt x="33" y="42"/>
                    <a:pt x="28" y="44"/>
                    <a:pt x="22" y="44"/>
                  </a:cubicBezTo>
                  <a:cubicBezTo>
                    <a:pt x="16" y="44"/>
                    <a:pt x="11" y="42"/>
                    <a:pt x="6" y="37"/>
                  </a:cubicBezTo>
                  <a:close/>
                </a:path>
              </a:pathLst>
            </a:custGeom>
            <a:solidFill>
              <a:srgbClr val="A5A5A5"/>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38" name="Freeform 11"/>
            <p:cNvSpPr/>
            <p:nvPr/>
          </p:nvSpPr>
          <p:spPr bwMode="auto">
            <a:xfrm>
              <a:off x="5483226" y="2774950"/>
              <a:ext cx="106363" cy="106362"/>
            </a:xfrm>
            <a:custGeom>
              <a:avLst/>
              <a:gdLst/>
              <a:ahLst/>
              <a:cxnLst>
                <a:cxn ang="0">
                  <a:pos x="0" y="22"/>
                </a:cxn>
                <a:cxn ang="0">
                  <a:pos x="6" y="6"/>
                </a:cxn>
                <a:cxn ang="0">
                  <a:pos x="22" y="0"/>
                </a:cxn>
                <a:cxn ang="0">
                  <a:pos x="38" y="6"/>
                </a:cxn>
                <a:cxn ang="0">
                  <a:pos x="44" y="22"/>
                </a:cxn>
                <a:cxn ang="0">
                  <a:pos x="38" y="37"/>
                </a:cxn>
                <a:cxn ang="0">
                  <a:pos x="22" y="44"/>
                </a:cxn>
                <a:cxn ang="0">
                  <a:pos x="6" y="37"/>
                </a:cxn>
                <a:cxn ang="0">
                  <a:pos x="0" y="22"/>
                </a:cxn>
              </a:cxnLst>
              <a:rect l="0" t="0" r="r" b="b"/>
              <a:pathLst>
                <a:path w="44" h="44">
                  <a:moveTo>
                    <a:pt x="0" y="22"/>
                  </a:moveTo>
                  <a:cubicBezTo>
                    <a:pt x="0" y="16"/>
                    <a:pt x="2" y="11"/>
                    <a:pt x="6" y="6"/>
                  </a:cubicBezTo>
                  <a:cubicBezTo>
                    <a:pt x="11" y="2"/>
                    <a:pt x="16" y="0"/>
                    <a:pt x="22" y="0"/>
                  </a:cubicBezTo>
                  <a:cubicBezTo>
                    <a:pt x="28" y="0"/>
                    <a:pt x="33" y="2"/>
                    <a:pt x="38" y="6"/>
                  </a:cubicBezTo>
                  <a:cubicBezTo>
                    <a:pt x="42" y="11"/>
                    <a:pt x="44" y="16"/>
                    <a:pt x="44" y="22"/>
                  </a:cubicBezTo>
                  <a:cubicBezTo>
                    <a:pt x="44" y="28"/>
                    <a:pt x="42" y="33"/>
                    <a:pt x="38" y="37"/>
                  </a:cubicBezTo>
                  <a:cubicBezTo>
                    <a:pt x="33" y="42"/>
                    <a:pt x="28" y="44"/>
                    <a:pt x="22" y="44"/>
                  </a:cubicBezTo>
                  <a:cubicBezTo>
                    <a:pt x="16" y="44"/>
                    <a:pt x="11" y="42"/>
                    <a:pt x="6" y="37"/>
                  </a:cubicBezTo>
                  <a:cubicBezTo>
                    <a:pt x="2" y="33"/>
                    <a:pt x="0" y="28"/>
                    <a:pt x="0" y="22"/>
                  </a:cubicBezTo>
                  <a:close/>
                </a:path>
              </a:pathLst>
            </a:custGeom>
            <a:solidFill>
              <a:srgbClr val="5B9BD5"/>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39" name="Freeform 12"/>
            <p:cNvSpPr/>
            <p:nvPr/>
          </p:nvSpPr>
          <p:spPr bwMode="auto">
            <a:xfrm>
              <a:off x="5035551" y="2774950"/>
              <a:ext cx="106363" cy="106362"/>
            </a:xfrm>
            <a:custGeom>
              <a:avLst/>
              <a:gdLst/>
              <a:ahLst/>
              <a:cxnLst>
                <a:cxn ang="0">
                  <a:pos x="6" y="6"/>
                </a:cxn>
                <a:cxn ang="0">
                  <a:pos x="22" y="0"/>
                </a:cxn>
                <a:cxn ang="0">
                  <a:pos x="38" y="6"/>
                </a:cxn>
                <a:cxn ang="0">
                  <a:pos x="44" y="22"/>
                </a:cxn>
                <a:cxn ang="0">
                  <a:pos x="38" y="37"/>
                </a:cxn>
                <a:cxn ang="0">
                  <a:pos x="22" y="44"/>
                </a:cxn>
                <a:cxn ang="0">
                  <a:pos x="6" y="37"/>
                </a:cxn>
                <a:cxn ang="0">
                  <a:pos x="0" y="22"/>
                </a:cxn>
                <a:cxn ang="0">
                  <a:pos x="6" y="6"/>
                </a:cxn>
              </a:cxnLst>
              <a:rect l="0" t="0" r="r" b="b"/>
              <a:pathLst>
                <a:path w="44" h="44">
                  <a:moveTo>
                    <a:pt x="6" y="6"/>
                  </a:moveTo>
                  <a:cubicBezTo>
                    <a:pt x="11" y="2"/>
                    <a:pt x="16" y="0"/>
                    <a:pt x="22" y="0"/>
                  </a:cubicBezTo>
                  <a:cubicBezTo>
                    <a:pt x="28" y="0"/>
                    <a:pt x="33" y="2"/>
                    <a:pt x="38" y="6"/>
                  </a:cubicBezTo>
                  <a:cubicBezTo>
                    <a:pt x="42" y="11"/>
                    <a:pt x="44" y="16"/>
                    <a:pt x="44" y="22"/>
                  </a:cubicBezTo>
                  <a:cubicBezTo>
                    <a:pt x="44" y="28"/>
                    <a:pt x="42" y="33"/>
                    <a:pt x="38" y="37"/>
                  </a:cubicBezTo>
                  <a:cubicBezTo>
                    <a:pt x="33" y="42"/>
                    <a:pt x="28" y="44"/>
                    <a:pt x="22" y="44"/>
                  </a:cubicBezTo>
                  <a:cubicBezTo>
                    <a:pt x="16" y="44"/>
                    <a:pt x="11" y="42"/>
                    <a:pt x="6" y="37"/>
                  </a:cubicBezTo>
                  <a:cubicBezTo>
                    <a:pt x="2" y="33"/>
                    <a:pt x="0" y="28"/>
                    <a:pt x="0" y="22"/>
                  </a:cubicBezTo>
                  <a:cubicBezTo>
                    <a:pt x="0" y="16"/>
                    <a:pt x="2" y="11"/>
                    <a:pt x="6" y="6"/>
                  </a:cubicBezTo>
                  <a:close/>
                </a:path>
              </a:pathLst>
            </a:custGeom>
            <a:solidFill>
              <a:srgbClr val="ED7D31"/>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40" name="Freeform 13"/>
            <p:cNvSpPr/>
            <p:nvPr/>
          </p:nvSpPr>
          <p:spPr bwMode="auto">
            <a:xfrm>
              <a:off x="3730626" y="2779713"/>
              <a:ext cx="106363" cy="106362"/>
            </a:xfrm>
            <a:custGeom>
              <a:avLst/>
              <a:gdLst/>
              <a:ahLst/>
              <a:cxnLst>
                <a:cxn ang="0">
                  <a:pos x="38" y="6"/>
                </a:cxn>
                <a:cxn ang="0">
                  <a:pos x="44" y="22"/>
                </a:cxn>
                <a:cxn ang="0">
                  <a:pos x="38" y="37"/>
                </a:cxn>
                <a:cxn ang="0">
                  <a:pos x="22" y="44"/>
                </a:cxn>
                <a:cxn ang="0">
                  <a:pos x="6" y="37"/>
                </a:cxn>
                <a:cxn ang="0">
                  <a:pos x="0" y="22"/>
                </a:cxn>
                <a:cxn ang="0">
                  <a:pos x="6" y="6"/>
                </a:cxn>
                <a:cxn ang="0">
                  <a:pos x="22" y="0"/>
                </a:cxn>
                <a:cxn ang="0">
                  <a:pos x="38" y="6"/>
                </a:cxn>
              </a:cxnLst>
              <a:rect l="0" t="0" r="r" b="b"/>
              <a:pathLst>
                <a:path w="44" h="44">
                  <a:moveTo>
                    <a:pt x="38" y="6"/>
                  </a:moveTo>
                  <a:cubicBezTo>
                    <a:pt x="42" y="11"/>
                    <a:pt x="44" y="16"/>
                    <a:pt x="44" y="22"/>
                  </a:cubicBezTo>
                  <a:cubicBezTo>
                    <a:pt x="44" y="28"/>
                    <a:pt x="42" y="33"/>
                    <a:pt x="38" y="37"/>
                  </a:cubicBezTo>
                  <a:cubicBezTo>
                    <a:pt x="33" y="42"/>
                    <a:pt x="28" y="44"/>
                    <a:pt x="22" y="44"/>
                  </a:cubicBezTo>
                  <a:cubicBezTo>
                    <a:pt x="16" y="44"/>
                    <a:pt x="11" y="42"/>
                    <a:pt x="6" y="37"/>
                  </a:cubicBezTo>
                  <a:cubicBezTo>
                    <a:pt x="2" y="33"/>
                    <a:pt x="0" y="28"/>
                    <a:pt x="0" y="22"/>
                  </a:cubicBezTo>
                  <a:cubicBezTo>
                    <a:pt x="0" y="16"/>
                    <a:pt x="2" y="11"/>
                    <a:pt x="6" y="6"/>
                  </a:cubicBezTo>
                  <a:cubicBezTo>
                    <a:pt x="11" y="2"/>
                    <a:pt x="16" y="0"/>
                    <a:pt x="22" y="0"/>
                  </a:cubicBezTo>
                  <a:cubicBezTo>
                    <a:pt x="28" y="0"/>
                    <a:pt x="33" y="2"/>
                    <a:pt x="38" y="6"/>
                  </a:cubicBezTo>
                  <a:close/>
                </a:path>
              </a:pathLst>
            </a:custGeom>
            <a:solidFill>
              <a:srgbClr val="A5A5A5"/>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41" name="Freeform 14"/>
            <p:cNvSpPr/>
            <p:nvPr/>
          </p:nvSpPr>
          <p:spPr bwMode="auto">
            <a:xfrm>
              <a:off x="4067176" y="2743200"/>
              <a:ext cx="106363" cy="106362"/>
            </a:xfrm>
            <a:custGeom>
              <a:avLst/>
              <a:gdLst/>
              <a:ahLst/>
              <a:cxnLst>
                <a:cxn ang="0">
                  <a:pos x="6" y="37"/>
                </a:cxn>
                <a:cxn ang="0">
                  <a:pos x="0" y="22"/>
                </a:cxn>
                <a:cxn ang="0">
                  <a:pos x="6" y="6"/>
                </a:cxn>
                <a:cxn ang="0">
                  <a:pos x="22" y="0"/>
                </a:cxn>
                <a:cxn ang="0">
                  <a:pos x="38" y="6"/>
                </a:cxn>
                <a:cxn ang="0">
                  <a:pos x="44" y="22"/>
                </a:cxn>
                <a:cxn ang="0">
                  <a:pos x="38" y="37"/>
                </a:cxn>
                <a:cxn ang="0">
                  <a:pos x="22" y="44"/>
                </a:cxn>
                <a:cxn ang="0">
                  <a:pos x="6" y="37"/>
                </a:cxn>
              </a:cxnLst>
              <a:rect l="0" t="0" r="r" b="b"/>
              <a:pathLst>
                <a:path w="44" h="44">
                  <a:moveTo>
                    <a:pt x="6" y="37"/>
                  </a:moveTo>
                  <a:cubicBezTo>
                    <a:pt x="2" y="33"/>
                    <a:pt x="0" y="28"/>
                    <a:pt x="0" y="22"/>
                  </a:cubicBezTo>
                  <a:cubicBezTo>
                    <a:pt x="0" y="16"/>
                    <a:pt x="2" y="11"/>
                    <a:pt x="6" y="6"/>
                  </a:cubicBezTo>
                  <a:cubicBezTo>
                    <a:pt x="11" y="2"/>
                    <a:pt x="16" y="0"/>
                    <a:pt x="22" y="0"/>
                  </a:cubicBezTo>
                  <a:cubicBezTo>
                    <a:pt x="28" y="0"/>
                    <a:pt x="33" y="2"/>
                    <a:pt x="38" y="6"/>
                  </a:cubicBezTo>
                  <a:cubicBezTo>
                    <a:pt x="42" y="11"/>
                    <a:pt x="44" y="16"/>
                    <a:pt x="44" y="22"/>
                  </a:cubicBezTo>
                  <a:cubicBezTo>
                    <a:pt x="44" y="28"/>
                    <a:pt x="42" y="33"/>
                    <a:pt x="38" y="37"/>
                  </a:cubicBezTo>
                  <a:cubicBezTo>
                    <a:pt x="33" y="42"/>
                    <a:pt x="28" y="44"/>
                    <a:pt x="22" y="44"/>
                  </a:cubicBezTo>
                  <a:cubicBezTo>
                    <a:pt x="16" y="44"/>
                    <a:pt x="11" y="42"/>
                    <a:pt x="6" y="37"/>
                  </a:cubicBezTo>
                  <a:close/>
                </a:path>
              </a:pathLst>
            </a:custGeom>
            <a:solidFill>
              <a:srgbClr val="ED7D31"/>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42" name="Freeform 15"/>
            <p:cNvSpPr/>
            <p:nvPr/>
          </p:nvSpPr>
          <p:spPr bwMode="auto">
            <a:xfrm>
              <a:off x="4638676" y="3135313"/>
              <a:ext cx="174625" cy="174625"/>
            </a:xfrm>
            <a:custGeom>
              <a:avLst/>
              <a:gdLst/>
              <a:ahLst/>
              <a:cxnLst>
                <a:cxn ang="0">
                  <a:pos x="0" y="36"/>
                </a:cxn>
                <a:cxn ang="0">
                  <a:pos x="11" y="10"/>
                </a:cxn>
                <a:cxn ang="0">
                  <a:pos x="36" y="0"/>
                </a:cxn>
                <a:cxn ang="0">
                  <a:pos x="62" y="10"/>
                </a:cxn>
                <a:cxn ang="0">
                  <a:pos x="72" y="36"/>
                </a:cxn>
                <a:cxn ang="0">
                  <a:pos x="62" y="61"/>
                </a:cxn>
                <a:cxn ang="0">
                  <a:pos x="36" y="72"/>
                </a:cxn>
                <a:cxn ang="0">
                  <a:pos x="11" y="61"/>
                </a:cxn>
                <a:cxn ang="0">
                  <a:pos x="0" y="36"/>
                </a:cxn>
              </a:cxnLst>
              <a:rect l="0" t="0" r="r" b="b"/>
              <a:pathLst>
                <a:path w="72" h="72">
                  <a:moveTo>
                    <a:pt x="0" y="36"/>
                  </a:moveTo>
                  <a:cubicBezTo>
                    <a:pt x="0" y="26"/>
                    <a:pt x="4" y="17"/>
                    <a:pt x="11" y="10"/>
                  </a:cubicBezTo>
                  <a:cubicBezTo>
                    <a:pt x="18" y="3"/>
                    <a:pt x="26" y="0"/>
                    <a:pt x="36" y="0"/>
                  </a:cubicBezTo>
                  <a:cubicBezTo>
                    <a:pt x="46" y="0"/>
                    <a:pt x="55" y="3"/>
                    <a:pt x="62" y="10"/>
                  </a:cubicBezTo>
                  <a:cubicBezTo>
                    <a:pt x="69" y="17"/>
                    <a:pt x="72" y="26"/>
                    <a:pt x="72" y="36"/>
                  </a:cubicBezTo>
                  <a:cubicBezTo>
                    <a:pt x="72" y="46"/>
                    <a:pt x="69" y="54"/>
                    <a:pt x="62" y="61"/>
                  </a:cubicBezTo>
                  <a:cubicBezTo>
                    <a:pt x="55" y="68"/>
                    <a:pt x="46" y="72"/>
                    <a:pt x="36" y="72"/>
                  </a:cubicBezTo>
                  <a:cubicBezTo>
                    <a:pt x="26" y="72"/>
                    <a:pt x="18" y="68"/>
                    <a:pt x="11" y="61"/>
                  </a:cubicBezTo>
                  <a:cubicBezTo>
                    <a:pt x="4" y="54"/>
                    <a:pt x="0" y="46"/>
                    <a:pt x="0" y="36"/>
                  </a:cubicBezTo>
                  <a:close/>
                </a:path>
              </a:pathLst>
            </a:custGeom>
            <a:solidFill>
              <a:srgbClr val="70AD47"/>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43" name="Freeform 16"/>
            <p:cNvSpPr/>
            <p:nvPr/>
          </p:nvSpPr>
          <p:spPr bwMode="auto">
            <a:xfrm>
              <a:off x="5183188" y="3182938"/>
              <a:ext cx="106363" cy="107950"/>
            </a:xfrm>
            <a:custGeom>
              <a:avLst/>
              <a:gdLst/>
              <a:ahLst/>
              <a:cxnLst>
                <a:cxn ang="0">
                  <a:pos x="38" y="6"/>
                </a:cxn>
                <a:cxn ang="0">
                  <a:pos x="44" y="22"/>
                </a:cxn>
                <a:cxn ang="0">
                  <a:pos x="38" y="37"/>
                </a:cxn>
                <a:cxn ang="0">
                  <a:pos x="22" y="44"/>
                </a:cxn>
                <a:cxn ang="0">
                  <a:pos x="6" y="37"/>
                </a:cxn>
                <a:cxn ang="0">
                  <a:pos x="0" y="22"/>
                </a:cxn>
                <a:cxn ang="0">
                  <a:pos x="6" y="6"/>
                </a:cxn>
                <a:cxn ang="0">
                  <a:pos x="22" y="0"/>
                </a:cxn>
                <a:cxn ang="0">
                  <a:pos x="38" y="6"/>
                </a:cxn>
              </a:cxnLst>
              <a:rect l="0" t="0" r="r" b="b"/>
              <a:pathLst>
                <a:path w="44" h="44">
                  <a:moveTo>
                    <a:pt x="38" y="6"/>
                  </a:moveTo>
                  <a:cubicBezTo>
                    <a:pt x="42" y="11"/>
                    <a:pt x="44" y="16"/>
                    <a:pt x="44" y="22"/>
                  </a:cubicBezTo>
                  <a:cubicBezTo>
                    <a:pt x="44" y="28"/>
                    <a:pt x="42" y="33"/>
                    <a:pt x="38" y="37"/>
                  </a:cubicBezTo>
                  <a:cubicBezTo>
                    <a:pt x="33" y="42"/>
                    <a:pt x="28" y="44"/>
                    <a:pt x="22" y="44"/>
                  </a:cubicBezTo>
                  <a:cubicBezTo>
                    <a:pt x="16" y="44"/>
                    <a:pt x="11" y="42"/>
                    <a:pt x="6" y="37"/>
                  </a:cubicBezTo>
                  <a:cubicBezTo>
                    <a:pt x="2" y="33"/>
                    <a:pt x="0" y="28"/>
                    <a:pt x="0" y="22"/>
                  </a:cubicBezTo>
                  <a:cubicBezTo>
                    <a:pt x="0" y="16"/>
                    <a:pt x="2" y="11"/>
                    <a:pt x="6" y="6"/>
                  </a:cubicBezTo>
                  <a:cubicBezTo>
                    <a:pt x="11" y="2"/>
                    <a:pt x="16" y="0"/>
                    <a:pt x="22" y="0"/>
                  </a:cubicBezTo>
                  <a:cubicBezTo>
                    <a:pt x="28" y="0"/>
                    <a:pt x="33" y="2"/>
                    <a:pt x="38" y="6"/>
                  </a:cubicBezTo>
                  <a:close/>
                </a:path>
              </a:pathLst>
            </a:custGeom>
            <a:solidFill>
              <a:srgbClr val="4472C4"/>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44" name="Freeform 17"/>
            <p:cNvSpPr/>
            <p:nvPr/>
          </p:nvSpPr>
          <p:spPr bwMode="auto">
            <a:xfrm>
              <a:off x="5491163" y="3333750"/>
              <a:ext cx="76200" cy="77787"/>
            </a:xfrm>
            <a:custGeom>
              <a:avLst/>
              <a:gdLst/>
              <a:ahLst/>
              <a:cxnLst>
                <a:cxn ang="0">
                  <a:pos x="5" y="27"/>
                </a:cxn>
                <a:cxn ang="0">
                  <a:pos x="0" y="16"/>
                </a:cxn>
                <a:cxn ang="0">
                  <a:pos x="5" y="4"/>
                </a:cxn>
                <a:cxn ang="0">
                  <a:pos x="16" y="0"/>
                </a:cxn>
                <a:cxn ang="0">
                  <a:pos x="27" y="4"/>
                </a:cxn>
                <a:cxn ang="0">
                  <a:pos x="32" y="16"/>
                </a:cxn>
                <a:cxn ang="0">
                  <a:pos x="27" y="27"/>
                </a:cxn>
                <a:cxn ang="0">
                  <a:pos x="16" y="32"/>
                </a:cxn>
                <a:cxn ang="0">
                  <a:pos x="5" y="27"/>
                </a:cxn>
              </a:cxnLst>
              <a:rect l="0" t="0" r="r" b="b"/>
              <a:pathLst>
                <a:path w="32" h="32">
                  <a:moveTo>
                    <a:pt x="5" y="27"/>
                  </a:moveTo>
                  <a:cubicBezTo>
                    <a:pt x="1" y="24"/>
                    <a:pt x="0" y="20"/>
                    <a:pt x="0" y="16"/>
                  </a:cubicBezTo>
                  <a:cubicBezTo>
                    <a:pt x="0" y="11"/>
                    <a:pt x="1" y="8"/>
                    <a:pt x="5" y="4"/>
                  </a:cubicBezTo>
                  <a:cubicBezTo>
                    <a:pt x="8" y="1"/>
                    <a:pt x="12" y="0"/>
                    <a:pt x="16" y="0"/>
                  </a:cubicBezTo>
                  <a:cubicBezTo>
                    <a:pt x="20" y="0"/>
                    <a:pt x="24" y="1"/>
                    <a:pt x="27" y="4"/>
                  </a:cubicBezTo>
                  <a:cubicBezTo>
                    <a:pt x="30" y="8"/>
                    <a:pt x="32" y="11"/>
                    <a:pt x="32" y="16"/>
                  </a:cubicBezTo>
                  <a:cubicBezTo>
                    <a:pt x="32" y="20"/>
                    <a:pt x="30" y="24"/>
                    <a:pt x="27" y="27"/>
                  </a:cubicBezTo>
                  <a:cubicBezTo>
                    <a:pt x="24" y="30"/>
                    <a:pt x="20" y="32"/>
                    <a:pt x="16" y="32"/>
                  </a:cubicBezTo>
                  <a:cubicBezTo>
                    <a:pt x="12" y="32"/>
                    <a:pt x="8" y="30"/>
                    <a:pt x="5" y="27"/>
                  </a:cubicBezTo>
                  <a:close/>
                </a:path>
              </a:pathLst>
            </a:custGeom>
            <a:solidFill>
              <a:srgbClr val="ED7D31"/>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45" name="Freeform 18"/>
            <p:cNvSpPr/>
            <p:nvPr/>
          </p:nvSpPr>
          <p:spPr bwMode="auto">
            <a:xfrm>
              <a:off x="3490913" y="3154363"/>
              <a:ext cx="106363" cy="106362"/>
            </a:xfrm>
            <a:custGeom>
              <a:avLst/>
              <a:gdLst/>
              <a:ahLst/>
              <a:cxnLst>
                <a:cxn ang="0">
                  <a:pos x="0" y="22"/>
                </a:cxn>
                <a:cxn ang="0">
                  <a:pos x="6" y="6"/>
                </a:cxn>
                <a:cxn ang="0">
                  <a:pos x="22" y="0"/>
                </a:cxn>
                <a:cxn ang="0">
                  <a:pos x="38" y="6"/>
                </a:cxn>
                <a:cxn ang="0">
                  <a:pos x="44" y="22"/>
                </a:cxn>
                <a:cxn ang="0">
                  <a:pos x="38" y="37"/>
                </a:cxn>
                <a:cxn ang="0">
                  <a:pos x="22" y="44"/>
                </a:cxn>
                <a:cxn ang="0">
                  <a:pos x="6" y="37"/>
                </a:cxn>
                <a:cxn ang="0">
                  <a:pos x="0" y="22"/>
                </a:cxn>
              </a:cxnLst>
              <a:rect l="0" t="0" r="r" b="b"/>
              <a:pathLst>
                <a:path w="44" h="44">
                  <a:moveTo>
                    <a:pt x="0" y="22"/>
                  </a:moveTo>
                  <a:cubicBezTo>
                    <a:pt x="0" y="16"/>
                    <a:pt x="2" y="11"/>
                    <a:pt x="6" y="6"/>
                  </a:cubicBezTo>
                  <a:cubicBezTo>
                    <a:pt x="11" y="2"/>
                    <a:pt x="16" y="0"/>
                    <a:pt x="22" y="0"/>
                  </a:cubicBezTo>
                  <a:cubicBezTo>
                    <a:pt x="28" y="0"/>
                    <a:pt x="33" y="2"/>
                    <a:pt x="38" y="6"/>
                  </a:cubicBezTo>
                  <a:cubicBezTo>
                    <a:pt x="42" y="11"/>
                    <a:pt x="44" y="16"/>
                    <a:pt x="44" y="22"/>
                  </a:cubicBezTo>
                  <a:cubicBezTo>
                    <a:pt x="44" y="28"/>
                    <a:pt x="42" y="33"/>
                    <a:pt x="38" y="37"/>
                  </a:cubicBezTo>
                  <a:cubicBezTo>
                    <a:pt x="33" y="42"/>
                    <a:pt x="28" y="44"/>
                    <a:pt x="22" y="44"/>
                  </a:cubicBezTo>
                  <a:cubicBezTo>
                    <a:pt x="16" y="44"/>
                    <a:pt x="11" y="42"/>
                    <a:pt x="6" y="37"/>
                  </a:cubicBezTo>
                  <a:cubicBezTo>
                    <a:pt x="2" y="33"/>
                    <a:pt x="0" y="28"/>
                    <a:pt x="0" y="22"/>
                  </a:cubicBezTo>
                  <a:close/>
                </a:path>
              </a:pathLst>
            </a:custGeom>
            <a:solidFill>
              <a:srgbClr val="FFC000"/>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46" name="Freeform 19"/>
            <p:cNvSpPr/>
            <p:nvPr/>
          </p:nvSpPr>
          <p:spPr bwMode="auto">
            <a:xfrm>
              <a:off x="3810001" y="3529013"/>
              <a:ext cx="147638" cy="147637"/>
            </a:xfrm>
            <a:custGeom>
              <a:avLst/>
              <a:gdLst/>
              <a:ahLst/>
              <a:cxnLst>
                <a:cxn ang="0">
                  <a:pos x="31" y="0"/>
                </a:cxn>
                <a:cxn ang="0">
                  <a:pos x="52" y="9"/>
                </a:cxn>
                <a:cxn ang="0">
                  <a:pos x="61" y="30"/>
                </a:cxn>
                <a:cxn ang="0">
                  <a:pos x="52" y="52"/>
                </a:cxn>
                <a:cxn ang="0">
                  <a:pos x="31" y="61"/>
                </a:cxn>
                <a:cxn ang="0">
                  <a:pos x="9" y="52"/>
                </a:cxn>
                <a:cxn ang="0">
                  <a:pos x="0" y="30"/>
                </a:cxn>
                <a:cxn ang="0">
                  <a:pos x="9" y="9"/>
                </a:cxn>
                <a:cxn ang="0">
                  <a:pos x="31" y="0"/>
                </a:cxn>
              </a:cxnLst>
              <a:rect l="0" t="0" r="r" b="b"/>
              <a:pathLst>
                <a:path w="61" h="61">
                  <a:moveTo>
                    <a:pt x="31" y="0"/>
                  </a:moveTo>
                  <a:cubicBezTo>
                    <a:pt x="39" y="0"/>
                    <a:pt x="46" y="3"/>
                    <a:pt x="52" y="9"/>
                  </a:cubicBezTo>
                  <a:cubicBezTo>
                    <a:pt x="58" y="15"/>
                    <a:pt x="61" y="22"/>
                    <a:pt x="61" y="30"/>
                  </a:cubicBezTo>
                  <a:cubicBezTo>
                    <a:pt x="61" y="39"/>
                    <a:pt x="58" y="46"/>
                    <a:pt x="52" y="52"/>
                  </a:cubicBezTo>
                  <a:cubicBezTo>
                    <a:pt x="46" y="58"/>
                    <a:pt x="39" y="61"/>
                    <a:pt x="31" y="61"/>
                  </a:cubicBezTo>
                  <a:cubicBezTo>
                    <a:pt x="22" y="61"/>
                    <a:pt x="15" y="58"/>
                    <a:pt x="9" y="52"/>
                  </a:cubicBezTo>
                  <a:cubicBezTo>
                    <a:pt x="3" y="46"/>
                    <a:pt x="0" y="39"/>
                    <a:pt x="0" y="30"/>
                  </a:cubicBezTo>
                  <a:cubicBezTo>
                    <a:pt x="0" y="22"/>
                    <a:pt x="3" y="15"/>
                    <a:pt x="9" y="9"/>
                  </a:cubicBezTo>
                  <a:cubicBezTo>
                    <a:pt x="15" y="3"/>
                    <a:pt x="22" y="0"/>
                    <a:pt x="31" y="0"/>
                  </a:cubicBezTo>
                  <a:close/>
                </a:path>
              </a:pathLst>
            </a:custGeom>
            <a:solidFill>
              <a:srgbClr val="ED7D31"/>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47" name="Freeform 20"/>
            <p:cNvSpPr/>
            <p:nvPr/>
          </p:nvSpPr>
          <p:spPr bwMode="auto">
            <a:xfrm>
              <a:off x="4268788" y="3529013"/>
              <a:ext cx="147638" cy="147637"/>
            </a:xfrm>
            <a:custGeom>
              <a:avLst/>
              <a:gdLst/>
              <a:ahLst/>
              <a:cxnLst>
                <a:cxn ang="0">
                  <a:pos x="31" y="0"/>
                </a:cxn>
                <a:cxn ang="0">
                  <a:pos x="52" y="9"/>
                </a:cxn>
                <a:cxn ang="0">
                  <a:pos x="61" y="30"/>
                </a:cxn>
                <a:cxn ang="0">
                  <a:pos x="52" y="52"/>
                </a:cxn>
                <a:cxn ang="0">
                  <a:pos x="31" y="61"/>
                </a:cxn>
                <a:cxn ang="0">
                  <a:pos x="9" y="52"/>
                </a:cxn>
                <a:cxn ang="0">
                  <a:pos x="0" y="30"/>
                </a:cxn>
                <a:cxn ang="0">
                  <a:pos x="9" y="9"/>
                </a:cxn>
                <a:cxn ang="0">
                  <a:pos x="31" y="0"/>
                </a:cxn>
              </a:cxnLst>
              <a:rect l="0" t="0" r="r" b="b"/>
              <a:pathLst>
                <a:path w="61" h="61">
                  <a:moveTo>
                    <a:pt x="31" y="0"/>
                  </a:moveTo>
                  <a:cubicBezTo>
                    <a:pt x="39" y="0"/>
                    <a:pt x="46" y="3"/>
                    <a:pt x="52" y="9"/>
                  </a:cubicBezTo>
                  <a:cubicBezTo>
                    <a:pt x="58" y="15"/>
                    <a:pt x="61" y="22"/>
                    <a:pt x="61" y="30"/>
                  </a:cubicBezTo>
                  <a:cubicBezTo>
                    <a:pt x="61" y="39"/>
                    <a:pt x="58" y="46"/>
                    <a:pt x="52" y="52"/>
                  </a:cubicBezTo>
                  <a:cubicBezTo>
                    <a:pt x="46" y="58"/>
                    <a:pt x="39" y="61"/>
                    <a:pt x="31" y="61"/>
                  </a:cubicBezTo>
                  <a:cubicBezTo>
                    <a:pt x="22" y="61"/>
                    <a:pt x="15" y="58"/>
                    <a:pt x="9" y="52"/>
                  </a:cubicBezTo>
                  <a:cubicBezTo>
                    <a:pt x="3" y="46"/>
                    <a:pt x="0" y="39"/>
                    <a:pt x="0" y="30"/>
                  </a:cubicBezTo>
                  <a:cubicBezTo>
                    <a:pt x="0" y="22"/>
                    <a:pt x="3" y="15"/>
                    <a:pt x="9" y="9"/>
                  </a:cubicBezTo>
                  <a:cubicBezTo>
                    <a:pt x="15" y="3"/>
                    <a:pt x="22" y="0"/>
                    <a:pt x="31" y="0"/>
                  </a:cubicBezTo>
                  <a:close/>
                </a:path>
              </a:pathLst>
            </a:custGeom>
            <a:solidFill>
              <a:srgbClr val="5B9BD5"/>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48" name="Freeform 21"/>
            <p:cNvSpPr/>
            <p:nvPr/>
          </p:nvSpPr>
          <p:spPr bwMode="auto">
            <a:xfrm>
              <a:off x="4081463" y="3079750"/>
              <a:ext cx="171450" cy="171450"/>
            </a:xfrm>
            <a:custGeom>
              <a:avLst/>
              <a:gdLst/>
              <a:ahLst/>
              <a:cxnLst>
                <a:cxn ang="0">
                  <a:pos x="61" y="10"/>
                </a:cxn>
                <a:cxn ang="0">
                  <a:pos x="71" y="35"/>
                </a:cxn>
                <a:cxn ang="0">
                  <a:pos x="61" y="60"/>
                </a:cxn>
                <a:cxn ang="0">
                  <a:pos x="36" y="71"/>
                </a:cxn>
                <a:cxn ang="0">
                  <a:pos x="10" y="60"/>
                </a:cxn>
                <a:cxn ang="0">
                  <a:pos x="0" y="35"/>
                </a:cxn>
                <a:cxn ang="0">
                  <a:pos x="10" y="10"/>
                </a:cxn>
                <a:cxn ang="0">
                  <a:pos x="36" y="0"/>
                </a:cxn>
                <a:cxn ang="0">
                  <a:pos x="61" y="10"/>
                </a:cxn>
              </a:cxnLst>
              <a:rect l="0" t="0" r="r" b="b"/>
              <a:pathLst>
                <a:path w="71" h="71">
                  <a:moveTo>
                    <a:pt x="61" y="10"/>
                  </a:moveTo>
                  <a:cubicBezTo>
                    <a:pt x="68" y="17"/>
                    <a:pt x="71" y="26"/>
                    <a:pt x="71" y="35"/>
                  </a:cubicBezTo>
                  <a:cubicBezTo>
                    <a:pt x="71" y="45"/>
                    <a:pt x="68" y="54"/>
                    <a:pt x="61" y="60"/>
                  </a:cubicBezTo>
                  <a:cubicBezTo>
                    <a:pt x="54" y="68"/>
                    <a:pt x="45" y="71"/>
                    <a:pt x="36" y="71"/>
                  </a:cubicBezTo>
                  <a:cubicBezTo>
                    <a:pt x="26" y="71"/>
                    <a:pt x="17" y="68"/>
                    <a:pt x="10" y="60"/>
                  </a:cubicBezTo>
                  <a:cubicBezTo>
                    <a:pt x="3" y="54"/>
                    <a:pt x="0" y="45"/>
                    <a:pt x="0" y="35"/>
                  </a:cubicBezTo>
                  <a:cubicBezTo>
                    <a:pt x="0" y="26"/>
                    <a:pt x="3" y="17"/>
                    <a:pt x="10" y="10"/>
                  </a:cubicBezTo>
                  <a:cubicBezTo>
                    <a:pt x="17" y="3"/>
                    <a:pt x="26" y="0"/>
                    <a:pt x="36" y="0"/>
                  </a:cubicBezTo>
                  <a:cubicBezTo>
                    <a:pt x="45" y="0"/>
                    <a:pt x="54" y="3"/>
                    <a:pt x="61" y="10"/>
                  </a:cubicBezTo>
                  <a:close/>
                </a:path>
              </a:pathLst>
            </a:custGeom>
            <a:solidFill>
              <a:srgbClr val="4472C4"/>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49" name="Freeform 22"/>
            <p:cNvSpPr/>
            <p:nvPr/>
          </p:nvSpPr>
          <p:spPr bwMode="auto">
            <a:xfrm>
              <a:off x="5405438" y="3943350"/>
              <a:ext cx="77788" cy="77787"/>
            </a:xfrm>
            <a:custGeom>
              <a:avLst/>
              <a:gdLst/>
              <a:ahLst/>
              <a:cxnLst>
                <a:cxn ang="0">
                  <a:pos x="0" y="16"/>
                </a:cxn>
                <a:cxn ang="0">
                  <a:pos x="5" y="4"/>
                </a:cxn>
                <a:cxn ang="0">
                  <a:pos x="16" y="0"/>
                </a:cxn>
                <a:cxn ang="0">
                  <a:pos x="27" y="4"/>
                </a:cxn>
                <a:cxn ang="0">
                  <a:pos x="32" y="16"/>
                </a:cxn>
                <a:cxn ang="0">
                  <a:pos x="27" y="27"/>
                </a:cxn>
                <a:cxn ang="0">
                  <a:pos x="16" y="32"/>
                </a:cxn>
                <a:cxn ang="0">
                  <a:pos x="5" y="27"/>
                </a:cxn>
                <a:cxn ang="0">
                  <a:pos x="0" y="16"/>
                </a:cxn>
              </a:cxnLst>
              <a:rect l="0" t="0" r="r" b="b"/>
              <a:pathLst>
                <a:path w="32" h="32">
                  <a:moveTo>
                    <a:pt x="0" y="16"/>
                  </a:moveTo>
                  <a:cubicBezTo>
                    <a:pt x="0" y="11"/>
                    <a:pt x="2" y="8"/>
                    <a:pt x="5" y="4"/>
                  </a:cubicBezTo>
                  <a:cubicBezTo>
                    <a:pt x="8" y="1"/>
                    <a:pt x="12" y="0"/>
                    <a:pt x="16" y="0"/>
                  </a:cubicBezTo>
                  <a:cubicBezTo>
                    <a:pt x="20" y="0"/>
                    <a:pt x="24" y="1"/>
                    <a:pt x="27" y="4"/>
                  </a:cubicBezTo>
                  <a:cubicBezTo>
                    <a:pt x="30" y="8"/>
                    <a:pt x="32" y="11"/>
                    <a:pt x="32" y="16"/>
                  </a:cubicBezTo>
                  <a:cubicBezTo>
                    <a:pt x="32" y="20"/>
                    <a:pt x="30" y="24"/>
                    <a:pt x="27" y="27"/>
                  </a:cubicBezTo>
                  <a:cubicBezTo>
                    <a:pt x="24" y="30"/>
                    <a:pt x="20" y="32"/>
                    <a:pt x="16" y="32"/>
                  </a:cubicBezTo>
                  <a:cubicBezTo>
                    <a:pt x="12" y="32"/>
                    <a:pt x="8" y="30"/>
                    <a:pt x="5" y="27"/>
                  </a:cubicBezTo>
                  <a:cubicBezTo>
                    <a:pt x="2" y="24"/>
                    <a:pt x="0" y="20"/>
                    <a:pt x="0" y="16"/>
                  </a:cubicBezTo>
                  <a:close/>
                </a:path>
              </a:pathLst>
            </a:custGeom>
            <a:solidFill>
              <a:srgbClr val="5B9BD5"/>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50" name="Freeform 23"/>
            <p:cNvSpPr/>
            <p:nvPr/>
          </p:nvSpPr>
          <p:spPr bwMode="auto">
            <a:xfrm>
              <a:off x="4638676" y="3560763"/>
              <a:ext cx="77788" cy="77787"/>
            </a:xfrm>
            <a:custGeom>
              <a:avLst/>
              <a:gdLst/>
              <a:ahLst/>
              <a:cxnLst>
                <a:cxn ang="0">
                  <a:pos x="5" y="4"/>
                </a:cxn>
                <a:cxn ang="0">
                  <a:pos x="16" y="0"/>
                </a:cxn>
                <a:cxn ang="0">
                  <a:pos x="27" y="4"/>
                </a:cxn>
                <a:cxn ang="0">
                  <a:pos x="32" y="16"/>
                </a:cxn>
                <a:cxn ang="0">
                  <a:pos x="27" y="27"/>
                </a:cxn>
                <a:cxn ang="0">
                  <a:pos x="16" y="32"/>
                </a:cxn>
                <a:cxn ang="0">
                  <a:pos x="5" y="27"/>
                </a:cxn>
                <a:cxn ang="0">
                  <a:pos x="0" y="16"/>
                </a:cxn>
                <a:cxn ang="0">
                  <a:pos x="5" y="4"/>
                </a:cxn>
              </a:cxnLst>
              <a:rect l="0" t="0" r="r" b="b"/>
              <a:pathLst>
                <a:path w="32" h="32">
                  <a:moveTo>
                    <a:pt x="5" y="4"/>
                  </a:moveTo>
                  <a:cubicBezTo>
                    <a:pt x="8" y="1"/>
                    <a:pt x="12" y="0"/>
                    <a:pt x="16" y="0"/>
                  </a:cubicBezTo>
                  <a:cubicBezTo>
                    <a:pt x="20" y="0"/>
                    <a:pt x="24" y="1"/>
                    <a:pt x="27" y="4"/>
                  </a:cubicBezTo>
                  <a:cubicBezTo>
                    <a:pt x="30" y="8"/>
                    <a:pt x="32" y="11"/>
                    <a:pt x="32" y="16"/>
                  </a:cubicBezTo>
                  <a:cubicBezTo>
                    <a:pt x="32" y="20"/>
                    <a:pt x="30" y="24"/>
                    <a:pt x="27" y="27"/>
                  </a:cubicBezTo>
                  <a:cubicBezTo>
                    <a:pt x="24" y="30"/>
                    <a:pt x="20" y="32"/>
                    <a:pt x="16" y="32"/>
                  </a:cubicBezTo>
                  <a:cubicBezTo>
                    <a:pt x="12" y="32"/>
                    <a:pt x="8" y="30"/>
                    <a:pt x="5" y="27"/>
                  </a:cubicBezTo>
                  <a:cubicBezTo>
                    <a:pt x="2" y="24"/>
                    <a:pt x="0" y="20"/>
                    <a:pt x="0" y="16"/>
                  </a:cubicBezTo>
                  <a:cubicBezTo>
                    <a:pt x="0" y="11"/>
                    <a:pt x="2" y="8"/>
                    <a:pt x="5" y="4"/>
                  </a:cubicBezTo>
                  <a:close/>
                </a:path>
              </a:pathLst>
            </a:custGeom>
            <a:solidFill>
              <a:srgbClr val="A5A5A5"/>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51" name="Freeform 24"/>
            <p:cNvSpPr/>
            <p:nvPr/>
          </p:nvSpPr>
          <p:spPr bwMode="auto">
            <a:xfrm>
              <a:off x="4984751" y="3536950"/>
              <a:ext cx="125413" cy="125412"/>
            </a:xfrm>
            <a:custGeom>
              <a:avLst/>
              <a:gdLst/>
              <a:ahLst/>
              <a:cxnLst>
                <a:cxn ang="0">
                  <a:pos x="44" y="7"/>
                </a:cxn>
                <a:cxn ang="0">
                  <a:pos x="52" y="26"/>
                </a:cxn>
                <a:cxn ang="0">
                  <a:pos x="44" y="44"/>
                </a:cxn>
                <a:cxn ang="0">
                  <a:pos x="26" y="52"/>
                </a:cxn>
                <a:cxn ang="0">
                  <a:pos x="7" y="44"/>
                </a:cxn>
                <a:cxn ang="0">
                  <a:pos x="0" y="26"/>
                </a:cxn>
                <a:cxn ang="0">
                  <a:pos x="7" y="7"/>
                </a:cxn>
                <a:cxn ang="0">
                  <a:pos x="26" y="0"/>
                </a:cxn>
                <a:cxn ang="0">
                  <a:pos x="44" y="7"/>
                </a:cxn>
              </a:cxnLst>
              <a:rect l="0" t="0" r="r" b="b"/>
              <a:pathLst>
                <a:path w="52" h="52">
                  <a:moveTo>
                    <a:pt x="44" y="7"/>
                  </a:moveTo>
                  <a:cubicBezTo>
                    <a:pt x="49" y="12"/>
                    <a:pt x="52" y="19"/>
                    <a:pt x="52" y="26"/>
                  </a:cubicBezTo>
                  <a:cubicBezTo>
                    <a:pt x="52" y="33"/>
                    <a:pt x="49" y="39"/>
                    <a:pt x="44" y="44"/>
                  </a:cubicBezTo>
                  <a:cubicBezTo>
                    <a:pt x="39" y="49"/>
                    <a:pt x="33" y="52"/>
                    <a:pt x="26" y="52"/>
                  </a:cubicBezTo>
                  <a:cubicBezTo>
                    <a:pt x="19" y="52"/>
                    <a:pt x="13" y="49"/>
                    <a:pt x="7" y="44"/>
                  </a:cubicBezTo>
                  <a:cubicBezTo>
                    <a:pt x="2" y="39"/>
                    <a:pt x="0" y="33"/>
                    <a:pt x="0" y="26"/>
                  </a:cubicBezTo>
                  <a:cubicBezTo>
                    <a:pt x="0" y="19"/>
                    <a:pt x="2" y="12"/>
                    <a:pt x="7" y="7"/>
                  </a:cubicBezTo>
                  <a:cubicBezTo>
                    <a:pt x="13" y="2"/>
                    <a:pt x="19" y="0"/>
                    <a:pt x="26" y="0"/>
                  </a:cubicBezTo>
                  <a:cubicBezTo>
                    <a:pt x="33" y="0"/>
                    <a:pt x="39" y="2"/>
                    <a:pt x="44" y="7"/>
                  </a:cubicBezTo>
                  <a:close/>
                </a:path>
              </a:pathLst>
            </a:custGeom>
            <a:solidFill>
              <a:srgbClr val="FFC000"/>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52" name="Freeform 25"/>
            <p:cNvSpPr/>
            <p:nvPr/>
          </p:nvSpPr>
          <p:spPr bwMode="auto">
            <a:xfrm>
              <a:off x="5049838" y="3921125"/>
              <a:ext cx="125413" cy="127000"/>
            </a:xfrm>
            <a:custGeom>
              <a:avLst/>
              <a:gdLst/>
              <a:ahLst/>
              <a:cxnLst>
                <a:cxn ang="0">
                  <a:pos x="44" y="44"/>
                </a:cxn>
                <a:cxn ang="0">
                  <a:pos x="26" y="52"/>
                </a:cxn>
                <a:cxn ang="0">
                  <a:pos x="7" y="44"/>
                </a:cxn>
                <a:cxn ang="0">
                  <a:pos x="0" y="26"/>
                </a:cxn>
                <a:cxn ang="0">
                  <a:pos x="7" y="7"/>
                </a:cxn>
                <a:cxn ang="0">
                  <a:pos x="26" y="0"/>
                </a:cxn>
                <a:cxn ang="0">
                  <a:pos x="44" y="7"/>
                </a:cxn>
                <a:cxn ang="0">
                  <a:pos x="52" y="26"/>
                </a:cxn>
                <a:cxn ang="0">
                  <a:pos x="44" y="44"/>
                </a:cxn>
              </a:cxnLst>
              <a:rect l="0" t="0" r="r" b="b"/>
              <a:pathLst>
                <a:path w="52" h="52">
                  <a:moveTo>
                    <a:pt x="44" y="44"/>
                  </a:moveTo>
                  <a:cubicBezTo>
                    <a:pt x="39" y="49"/>
                    <a:pt x="33" y="52"/>
                    <a:pt x="26" y="52"/>
                  </a:cubicBezTo>
                  <a:cubicBezTo>
                    <a:pt x="19" y="52"/>
                    <a:pt x="13" y="49"/>
                    <a:pt x="7" y="44"/>
                  </a:cubicBezTo>
                  <a:cubicBezTo>
                    <a:pt x="2" y="39"/>
                    <a:pt x="0" y="33"/>
                    <a:pt x="0" y="26"/>
                  </a:cubicBezTo>
                  <a:cubicBezTo>
                    <a:pt x="0" y="19"/>
                    <a:pt x="2" y="12"/>
                    <a:pt x="7" y="7"/>
                  </a:cubicBezTo>
                  <a:cubicBezTo>
                    <a:pt x="13" y="2"/>
                    <a:pt x="19" y="0"/>
                    <a:pt x="26" y="0"/>
                  </a:cubicBezTo>
                  <a:cubicBezTo>
                    <a:pt x="33" y="0"/>
                    <a:pt x="39" y="2"/>
                    <a:pt x="44" y="7"/>
                  </a:cubicBezTo>
                  <a:cubicBezTo>
                    <a:pt x="49" y="12"/>
                    <a:pt x="52" y="19"/>
                    <a:pt x="52" y="26"/>
                  </a:cubicBezTo>
                  <a:cubicBezTo>
                    <a:pt x="52" y="33"/>
                    <a:pt x="49" y="39"/>
                    <a:pt x="44" y="44"/>
                  </a:cubicBezTo>
                  <a:close/>
                </a:path>
              </a:pathLst>
            </a:custGeom>
            <a:solidFill>
              <a:srgbClr val="5B9BD5"/>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53" name="Freeform 26"/>
            <p:cNvSpPr/>
            <p:nvPr/>
          </p:nvSpPr>
          <p:spPr bwMode="auto">
            <a:xfrm>
              <a:off x="4551363" y="3967163"/>
              <a:ext cx="155575" cy="155575"/>
            </a:xfrm>
            <a:custGeom>
              <a:avLst/>
              <a:gdLst/>
              <a:ahLst/>
              <a:cxnLst>
                <a:cxn ang="0">
                  <a:pos x="32" y="64"/>
                </a:cxn>
                <a:cxn ang="0">
                  <a:pos x="9" y="54"/>
                </a:cxn>
                <a:cxn ang="0">
                  <a:pos x="0" y="32"/>
                </a:cxn>
                <a:cxn ang="0">
                  <a:pos x="9" y="9"/>
                </a:cxn>
                <a:cxn ang="0">
                  <a:pos x="32" y="0"/>
                </a:cxn>
                <a:cxn ang="0">
                  <a:pos x="54" y="9"/>
                </a:cxn>
                <a:cxn ang="0">
                  <a:pos x="64" y="32"/>
                </a:cxn>
                <a:cxn ang="0">
                  <a:pos x="54" y="54"/>
                </a:cxn>
                <a:cxn ang="0">
                  <a:pos x="32" y="64"/>
                </a:cxn>
              </a:cxnLst>
              <a:rect l="0" t="0" r="r" b="b"/>
              <a:pathLst>
                <a:path w="64" h="64">
                  <a:moveTo>
                    <a:pt x="32" y="64"/>
                  </a:moveTo>
                  <a:cubicBezTo>
                    <a:pt x="23" y="64"/>
                    <a:pt x="16" y="61"/>
                    <a:pt x="9" y="54"/>
                  </a:cubicBezTo>
                  <a:cubicBezTo>
                    <a:pt x="3" y="48"/>
                    <a:pt x="0" y="40"/>
                    <a:pt x="0" y="32"/>
                  </a:cubicBezTo>
                  <a:cubicBezTo>
                    <a:pt x="0" y="23"/>
                    <a:pt x="3" y="15"/>
                    <a:pt x="9" y="9"/>
                  </a:cubicBezTo>
                  <a:cubicBezTo>
                    <a:pt x="16" y="3"/>
                    <a:pt x="23" y="0"/>
                    <a:pt x="32" y="0"/>
                  </a:cubicBezTo>
                  <a:cubicBezTo>
                    <a:pt x="41" y="0"/>
                    <a:pt x="48" y="3"/>
                    <a:pt x="54" y="9"/>
                  </a:cubicBezTo>
                  <a:cubicBezTo>
                    <a:pt x="61" y="15"/>
                    <a:pt x="64" y="23"/>
                    <a:pt x="64" y="32"/>
                  </a:cubicBezTo>
                  <a:cubicBezTo>
                    <a:pt x="64" y="40"/>
                    <a:pt x="61" y="48"/>
                    <a:pt x="54" y="54"/>
                  </a:cubicBezTo>
                  <a:cubicBezTo>
                    <a:pt x="48" y="61"/>
                    <a:pt x="41" y="64"/>
                    <a:pt x="32" y="64"/>
                  </a:cubicBezTo>
                  <a:close/>
                </a:path>
              </a:pathLst>
            </a:custGeom>
            <a:solidFill>
              <a:srgbClr val="ED7D31"/>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54" name="Freeform 27"/>
            <p:cNvSpPr/>
            <p:nvPr/>
          </p:nvSpPr>
          <p:spPr bwMode="auto">
            <a:xfrm>
              <a:off x="5451476" y="3625850"/>
              <a:ext cx="120650" cy="122237"/>
            </a:xfrm>
            <a:custGeom>
              <a:avLst/>
              <a:gdLst/>
              <a:ahLst/>
              <a:cxnLst>
                <a:cxn ang="0">
                  <a:pos x="42" y="7"/>
                </a:cxn>
                <a:cxn ang="0">
                  <a:pos x="50" y="25"/>
                </a:cxn>
                <a:cxn ang="0">
                  <a:pos x="42" y="42"/>
                </a:cxn>
                <a:cxn ang="0">
                  <a:pos x="25" y="50"/>
                </a:cxn>
                <a:cxn ang="0">
                  <a:pos x="7" y="42"/>
                </a:cxn>
                <a:cxn ang="0">
                  <a:pos x="0" y="25"/>
                </a:cxn>
                <a:cxn ang="0">
                  <a:pos x="7" y="7"/>
                </a:cxn>
                <a:cxn ang="0">
                  <a:pos x="25" y="0"/>
                </a:cxn>
                <a:cxn ang="0">
                  <a:pos x="42" y="7"/>
                </a:cxn>
              </a:cxnLst>
              <a:rect l="0" t="0" r="r" b="b"/>
              <a:pathLst>
                <a:path w="50" h="50">
                  <a:moveTo>
                    <a:pt x="42" y="7"/>
                  </a:moveTo>
                  <a:cubicBezTo>
                    <a:pt x="47" y="12"/>
                    <a:pt x="50" y="18"/>
                    <a:pt x="50" y="25"/>
                  </a:cubicBezTo>
                  <a:cubicBezTo>
                    <a:pt x="50" y="32"/>
                    <a:pt x="47" y="37"/>
                    <a:pt x="42" y="42"/>
                  </a:cubicBezTo>
                  <a:cubicBezTo>
                    <a:pt x="38" y="47"/>
                    <a:pt x="32" y="50"/>
                    <a:pt x="25" y="50"/>
                  </a:cubicBezTo>
                  <a:cubicBezTo>
                    <a:pt x="18" y="50"/>
                    <a:pt x="12" y="47"/>
                    <a:pt x="7" y="42"/>
                  </a:cubicBezTo>
                  <a:cubicBezTo>
                    <a:pt x="2" y="37"/>
                    <a:pt x="0" y="32"/>
                    <a:pt x="0" y="25"/>
                  </a:cubicBezTo>
                  <a:cubicBezTo>
                    <a:pt x="0" y="18"/>
                    <a:pt x="2" y="12"/>
                    <a:pt x="7" y="7"/>
                  </a:cubicBezTo>
                  <a:cubicBezTo>
                    <a:pt x="12" y="2"/>
                    <a:pt x="18" y="0"/>
                    <a:pt x="25" y="0"/>
                  </a:cubicBezTo>
                  <a:cubicBezTo>
                    <a:pt x="32" y="0"/>
                    <a:pt x="38" y="2"/>
                    <a:pt x="42" y="7"/>
                  </a:cubicBezTo>
                  <a:close/>
                </a:path>
              </a:pathLst>
            </a:custGeom>
            <a:solidFill>
              <a:srgbClr val="A5A5A5"/>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55" name="Freeform 28"/>
            <p:cNvSpPr/>
            <p:nvPr/>
          </p:nvSpPr>
          <p:spPr bwMode="auto">
            <a:xfrm>
              <a:off x="4192588" y="3921125"/>
              <a:ext cx="114300" cy="114300"/>
            </a:xfrm>
            <a:custGeom>
              <a:avLst/>
              <a:gdLst/>
              <a:ahLst/>
              <a:cxnLst>
                <a:cxn ang="0">
                  <a:pos x="40" y="6"/>
                </a:cxn>
                <a:cxn ang="0">
                  <a:pos x="47" y="23"/>
                </a:cxn>
                <a:cxn ang="0">
                  <a:pos x="40" y="40"/>
                </a:cxn>
                <a:cxn ang="0">
                  <a:pos x="24" y="47"/>
                </a:cxn>
                <a:cxn ang="0">
                  <a:pos x="7" y="40"/>
                </a:cxn>
                <a:cxn ang="0">
                  <a:pos x="0" y="23"/>
                </a:cxn>
                <a:cxn ang="0">
                  <a:pos x="7" y="6"/>
                </a:cxn>
                <a:cxn ang="0">
                  <a:pos x="24" y="0"/>
                </a:cxn>
                <a:cxn ang="0">
                  <a:pos x="40" y="6"/>
                </a:cxn>
              </a:cxnLst>
              <a:rect l="0" t="0" r="r" b="b"/>
              <a:pathLst>
                <a:path w="47" h="47">
                  <a:moveTo>
                    <a:pt x="40" y="6"/>
                  </a:moveTo>
                  <a:cubicBezTo>
                    <a:pt x="45" y="11"/>
                    <a:pt x="47" y="17"/>
                    <a:pt x="47" y="23"/>
                  </a:cubicBezTo>
                  <a:cubicBezTo>
                    <a:pt x="47" y="30"/>
                    <a:pt x="45" y="35"/>
                    <a:pt x="40" y="40"/>
                  </a:cubicBezTo>
                  <a:cubicBezTo>
                    <a:pt x="36" y="45"/>
                    <a:pt x="30" y="47"/>
                    <a:pt x="24" y="47"/>
                  </a:cubicBezTo>
                  <a:cubicBezTo>
                    <a:pt x="17" y="47"/>
                    <a:pt x="12" y="45"/>
                    <a:pt x="7" y="40"/>
                  </a:cubicBezTo>
                  <a:cubicBezTo>
                    <a:pt x="2" y="35"/>
                    <a:pt x="0" y="30"/>
                    <a:pt x="0" y="23"/>
                  </a:cubicBezTo>
                  <a:cubicBezTo>
                    <a:pt x="0" y="17"/>
                    <a:pt x="2" y="11"/>
                    <a:pt x="7" y="6"/>
                  </a:cubicBezTo>
                  <a:cubicBezTo>
                    <a:pt x="12" y="2"/>
                    <a:pt x="17" y="0"/>
                    <a:pt x="24" y="0"/>
                  </a:cubicBezTo>
                  <a:cubicBezTo>
                    <a:pt x="30" y="0"/>
                    <a:pt x="36" y="2"/>
                    <a:pt x="40" y="6"/>
                  </a:cubicBezTo>
                  <a:close/>
                </a:path>
              </a:pathLst>
            </a:custGeom>
            <a:solidFill>
              <a:srgbClr val="A5A5A5"/>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56" name="Freeform 29"/>
            <p:cNvSpPr/>
            <p:nvPr/>
          </p:nvSpPr>
          <p:spPr bwMode="auto">
            <a:xfrm>
              <a:off x="4895851" y="4352925"/>
              <a:ext cx="112713" cy="112712"/>
            </a:xfrm>
            <a:custGeom>
              <a:avLst/>
              <a:gdLst/>
              <a:ahLst/>
              <a:cxnLst>
                <a:cxn ang="0">
                  <a:pos x="47" y="23"/>
                </a:cxn>
                <a:cxn ang="0">
                  <a:pos x="40" y="40"/>
                </a:cxn>
                <a:cxn ang="0">
                  <a:pos x="24" y="47"/>
                </a:cxn>
                <a:cxn ang="0">
                  <a:pos x="7" y="40"/>
                </a:cxn>
                <a:cxn ang="0">
                  <a:pos x="0" y="23"/>
                </a:cxn>
                <a:cxn ang="0">
                  <a:pos x="7" y="6"/>
                </a:cxn>
                <a:cxn ang="0">
                  <a:pos x="24" y="0"/>
                </a:cxn>
                <a:cxn ang="0">
                  <a:pos x="40" y="6"/>
                </a:cxn>
                <a:cxn ang="0">
                  <a:pos x="47" y="23"/>
                </a:cxn>
              </a:cxnLst>
              <a:rect l="0" t="0" r="r" b="b"/>
              <a:pathLst>
                <a:path w="47" h="47">
                  <a:moveTo>
                    <a:pt x="47" y="23"/>
                  </a:moveTo>
                  <a:cubicBezTo>
                    <a:pt x="47" y="30"/>
                    <a:pt x="45" y="35"/>
                    <a:pt x="40" y="40"/>
                  </a:cubicBezTo>
                  <a:cubicBezTo>
                    <a:pt x="35" y="45"/>
                    <a:pt x="30" y="47"/>
                    <a:pt x="24" y="47"/>
                  </a:cubicBezTo>
                  <a:cubicBezTo>
                    <a:pt x="17" y="47"/>
                    <a:pt x="11" y="45"/>
                    <a:pt x="7" y="40"/>
                  </a:cubicBezTo>
                  <a:cubicBezTo>
                    <a:pt x="2" y="35"/>
                    <a:pt x="0" y="30"/>
                    <a:pt x="0" y="23"/>
                  </a:cubicBezTo>
                  <a:cubicBezTo>
                    <a:pt x="0" y="17"/>
                    <a:pt x="2" y="11"/>
                    <a:pt x="7" y="6"/>
                  </a:cubicBezTo>
                  <a:cubicBezTo>
                    <a:pt x="11" y="2"/>
                    <a:pt x="17" y="0"/>
                    <a:pt x="24" y="0"/>
                  </a:cubicBezTo>
                  <a:cubicBezTo>
                    <a:pt x="30" y="0"/>
                    <a:pt x="35" y="2"/>
                    <a:pt x="40" y="6"/>
                  </a:cubicBezTo>
                  <a:cubicBezTo>
                    <a:pt x="45" y="11"/>
                    <a:pt x="47" y="17"/>
                    <a:pt x="47" y="23"/>
                  </a:cubicBezTo>
                  <a:close/>
                </a:path>
              </a:pathLst>
            </a:custGeom>
            <a:solidFill>
              <a:srgbClr val="A5A5A5"/>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57" name="Freeform 30"/>
            <p:cNvSpPr/>
            <p:nvPr/>
          </p:nvSpPr>
          <p:spPr bwMode="auto">
            <a:xfrm>
              <a:off x="3905251" y="4006850"/>
              <a:ext cx="98425" cy="98425"/>
            </a:xfrm>
            <a:custGeom>
              <a:avLst/>
              <a:gdLst/>
              <a:ahLst/>
              <a:cxnLst>
                <a:cxn ang="0">
                  <a:pos x="41" y="20"/>
                </a:cxn>
                <a:cxn ang="0">
                  <a:pos x="35" y="35"/>
                </a:cxn>
                <a:cxn ang="0">
                  <a:pos x="21" y="41"/>
                </a:cxn>
                <a:cxn ang="0">
                  <a:pos x="6" y="35"/>
                </a:cxn>
                <a:cxn ang="0">
                  <a:pos x="0" y="20"/>
                </a:cxn>
                <a:cxn ang="0">
                  <a:pos x="6" y="6"/>
                </a:cxn>
                <a:cxn ang="0">
                  <a:pos x="21" y="0"/>
                </a:cxn>
                <a:cxn ang="0">
                  <a:pos x="35" y="6"/>
                </a:cxn>
                <a:cxn ang="0">
                  <a:pos x="41" y="20"/>
                </a:cxn>
              </a:cxnLst>
              <a:rect l="0" t="0" r="r" b="b"/>
              <a:pathLst>
                <a:path w="41" h="41">
                  <a:moveTo>
                    <a:pt x="41" y="20"/>
                  </a:moveTo>
                  <a:cubicBezTo>
                    <a:pt x="41" y="26"/>
                    <a:pt x="39" y="31"/>
                    <a:pt x="35" y="35"/>
                  </a:cubicBezTo>
                  <a:cubicBezTo>
                    <a:pt x="31" y="39"/>
                    <a:pt x="26" y="41"/>
                    <a:pt x="21" y="41"/>
                  </a:cubicBezTo>
                  <a:cubicBezTo>
                    <a:pt x="15" y="41"/>
                    <a:pt x="10" y="39"/>
                    <a:pt x="6" y="35"/>
                  </a:cubicBezTo>
                  <a:cubicBezTo>
                    <a:pt x="2" y="31"/>
                    <a:pt x="0" y="26"/>
                    <a:pt x="0" y="20"/>
                  </a:cubicBezTo>
                  <a:cubicBezTo>
                    <a:pt x="0" y="15"/>
                    <a:pt x="2" y="10"/>
                    <a:pt x="6" y="6"/>
                  </a:cubicBezTo>
                  <a:cubicBezTo>
                    <a:pt x="10" y="2"/>
                    <a:pt x="15" y="0"/>
                    <a:pt x="21" y="0"/>
                  </a:cubicBezTo>
                  <a:cubicBezTo>
                    <a:pt x="26" y="0"/>
                    <a:pt x="31" y="2"/>
                    <a:pt x="35" y="6"/>
                  </a:cubicBezTo>
                  <a:cubicBezTo>
                    <a:pt x="39" y="10"/>
                    <a:pt x="41" y="15"/>
                    <a:pt x="41" y="20"/>
                  </a:cubicBezTo>
                  <a:close/>
                </a:path>
              </a:pathLst>
            </a:custGeom>
            <a:solidFill>
              <a:srgbClr val="FFC000"/>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58" name="Freeform 31"/>
            <p:cNvSpPr/>
            <p:nvPr/>
          </p:nvSpPr>
          <p:spPr bwMode="auto">
            <a:xfrm>
              <a:off x="4192588" y="4367213"/>
              <a:ext cx="100013" cy="98425"/>
            </a:xfrm>
            <a:custGeom>
              <a:avLst/>
              <a:gdLst/>
              <a:ahLst/>
              <a:cxnLst>
                <a:cxn ang="0">
                  <a:pos x="35" y="6"/>
                </a:cxn>
                <a:cxn ang="0">
                  <a:pos x="41" y="20"/>
                </a:cxn>
                <a:cxn ang="0">
                  <a:pos x="35" y="35"/>
                </a:cxn>
                <a:cxn ang="0">
                  <a:pos x="21" y="41"/>
                </a:cxn>
                <a:cxn ang="0">
                  <a:pos x="6" y="35"/>
                </a:cxn>
                <a:cxn ang="0">
                  <a:pos x="0" y="20"/>
                </a:cxn>
                <a:cxn ang="0">
                  <a:pos x="6" y="6"/>
                </a:cxn>
                <a:cxn ang="0">
                  <a:pos x="21" y="0"/>
                </a:cxn>
                <a:cxn ang="0">
                  <a:pos x="35" y="6"/>
                </a:cxn>
              </a:cxnLst>
              <a:rect l="0" t="0" r="r" b="b"/>
              <a:pathLst>
                <a:path w="41" h="41">
                  <a:moveTo>
                    <a:pt x="35" y="6"/>
                  </a:moveTo>
                  <a:cubicBezTo>
                    <a:pt x="39" y="10"/>
                    <a:pt x="41" y="15"/>
                    <a:pt x="41" y="20"/>
                  </a:cubicBezTo>
                  <a:cubicBezTo>
                    <a:pt x="41" y="26"/>
                    <a:pt x="39" y="31"/>
                    <a:pt x="35" y="35"/>
                  </a:cubicBezTo>
                  <a:cubicBezTo>
                    <a:pt x="31" y="39"/>
                    <a:pt x="26" y="41"/>
                    <a:pt x="21" y="41"/>
                  </a:cubicBezTo>
                  <a:cubicBezTo>
                    <a:pt x="15" y="41"/>
                    <a:pt x="10" y="39"/>
                    <a:pt x="6" y="35"/>
                  </a:cubicBezTo>
                  <a:cubicBezTo>
                    <a:pt x="2" y="31"/>
                    <a:pt x="0" y="26"/>
                    <a:pt x="0" y="20"/>
                  </a:cubicBezTo>
                  <a:cubicBezTo>
                    <a:pt x="0" y="15"/>
                    <a:pt x="2" y="10"/>
                    <a:pt x="6" y="6"/>
                  </a:cubicBezTo>
                  <a:cubicBezTo>
                    <a:pt x="10" y="2"/>
                    <a:pt x="15" y="0"/>
                    <a:pt x="21" y="0"/>
                  </a:cubicBezTo>
                  <a:cubicBezTo>
                    <a:pt x="26" y="0"/>
                    <a:pt x="31" y="2"/>
                    <a:pt x="35" y="6"/>
                  </a:cubicBezTo>
                  <a:close/>
                </a:path>
              </a:pathLst>
            </a:custGeom>
            <a:solidFill>
              <a:srgbClr val="70AD47"/>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59" name="Freeform 32"/>
            <p:cNvSpPr/>
            <p:nvPr/>
          </p:nvSpPr>
          <p:spPr bwMode="auto">
            <a:xfrm>
              <a:off x="4522788" y="4367213"/>
              <a:ext cx="98425" cy="98425"/>
            </a:xfrm>
            <a:custGeom>
              <a:avLst/>
              <a:gdLst/>
              <a:ahLst/>
              <a:cxnLst>
                <a:cxn ang="0">
                  <a:pos x="0" y="20"/>
                </a:cxn>
                <a:cxn ang="0">
                  <a:pos x="6" y="6"/>
                </a:cxn>
                <a:cxn ang="0">
                  <a:pos x="21" y="0"/>
                </a:cxn>
                <a:cxn ang="0">
                  <a:pos x="35" y="6"/>
                </a:cxn>
                <a:cxn ang="0">
                  <a:pos x="41" y="20"/>
                </a:cxn>
                <a:cxn ang="0">
                  <a:pos x="35" y="35"/>
                </a:cxn>
                <a:cxn ang="0">
                  <a:pos x="21" y="41"/>
                </a:cxn>
                <a:cxn ang="0">
                  <a:pos x="6" y="35"/>
                </a:cxn>
                <a:cxn ang="0">
                  <a:pos x="0" y="20"/>
                </a:cxn>
              </a:cxnLst>
              <a:rect l="0" t="0" r="r" b="b"/>
              <a:pathLst>
                <a:path w="41" h="41">
                  <a:moveTo>
                    <a:pt x="0" y="20"/>
                  </a:moveTo>
                  <a:cubicBezTo>
                    <a:pt x="0" y="15"/>
                    <a:pt x="2" y="10"/>
                    <a:pt x="6" y="6"/>
                  </a:cubicBezTo>
                  <a:cubicBezTo>
                    <a:pt x="10" y="2"/>
                    <a:pt x="15" y="0"/>
                    <a:pt x="21" y="0"/>
                  </a:cubicBezTo>
                  <a:cubicBezTo>
                    <a:pt x="26" y="0"/>
                    <a:pt x="31" y="2"/>
                    <a:pt x="35" y="6"/>
                  </a:cubicBezTo>
                  <a:cubicBezTo>
                    <a:pt x="39" y="10"/>
                    <a:pt x="41" y="15"/>
                    <a:pt x="41" y="20"/>
                  </a:cubicBezTo>
                  <a:cubicBezTo>
                    <a:pt x="41" y="26"/>
                    <a:pt x="39" y="31"/>
                    <a:pt x="35" y="35"/>
                  </a:cubicBezTo>
                  <a:cubicBezTo>
                    <a:pt x="31" y="39"/>
                    <a:pt x="26" y="41"/>
                    <a:pt x="21" y="41"/>
                  </a:cubicBezTo>
                  <a:cubicBezTo>
                    <a:pt x="15" y="41"/>
                    <a:pt x="10" y="39"/>
                    <a:pt x="6" y="35"/>
                  </a:cubicBezTo>
                  <a:cubicBezTo>
                    <a:pt x="2" y="31"/>
                    <a:pt x="0" y="26"/>
                    <a:pt x="0" y="20"/>
                  </a:cubicBezTo>
                  <a:close/>
                </a:path>
              </a:pathLst>
            </a:custGeom>
            <a:solidFill>
              <a:srgbClr val="5B9BD5"/>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60" name="Freeform 33"/>
            <p:cNvSpPr/>
            <p:nvPr/>
          </p:nvSpPr>
          <p:spPr bwMode="auto">
            <a:xfrm>
              <a:off x="5664201" y="3195638"/>
              <a:ext cx="106363" cy="106362"/>
            </a:xfrm>
            <a:custGeom>
              <a:avLst/>
              <a:gdLst/>
              <a:ahLst/>
              <a:cxnLst>
                <a:cxn ang="0">
                  <a:pos x="6" y="37"/>
                </a:cxn>
                <a:cxn ang="0">
                  <a:pos x="0" y="22"/>
                </a:cxn>
                <a:cxn ang="0">
                  <a:pos x="6" y="6"/>
                </a:cxn>
                <a:cxn ang="0">
                  <a:pos x="22" y="0"/>
                </a:cxn>
                <a:cxn ang="0">
                  <a:pos x="38" y="6"/>
                </a:cxn>
                <a:cxn ang="0">
                  <a:pos x="44" y="22"/>
                </a:cxn>
                <a:cxn ang="0">
                  <a:pos x="38" y="37"/>
                </a:cxn>
                <a:cxn ang="0">
                  <a:pos x="22" y="44"/>
                </a:cxn>
                <a:cxn ang="0">
                  <a:pos x="6" y="37"/>
                </a:cxn>
              </a:cxnLst>
              <a:rect l="0" t="0" r="r" b="b"/>
              <a:pathLst>
                <a:path w="44" h="44">
                  <a:moveTo>
                    <a:pt x="6" y="37"/>
                  </a:moveTo>
                  <a:cubicBezTo>
                    <a:pt x="2" y="33"/>
                    <a:pt x="0" y="28"/>
                    <a:pt x="0" y="22"/>
                  </a:cubicBezTo>
                  <a:cubicBezTo>
                    <a:pt x="0" y="16"/>
                    <a:pt x="2" y="11"/>
                    <a:pt x="6" y="6"/>
                  </a:cubicBezTo>
                  <a:cubicBezTo>
                    <a:pt x="11" y="2"/>
                    <a:pt x="16" y="0"/>
                    <a:pt x="22" y="0"/>
                  </a:cubicBezTo>
                  <a:cubicBezTo>
                    <a:pt x="28" y="0"/>
                    <a:pt x="33" y="2"/>
                    <a:pt x="38" y="6"/>
                  </a:cubicBezTo>
                  <a:cubicBezTo>
                    <a:pt x="42" y="11"/>
                    <a:pt x="44" y="16"/>
                    <a:pt x="44" y="22"/>
                  </a:cubicBezTo>
                  <a:cubicBezTo>
                    <a:pt x="44" y="28"/>
                    <a:pt x="42" y="33"/>
                    <a:pt x="38" y="37"/>
                  </a:cubicBezTo>
                  <a:cubicBezTo>
                    <a:pt x="33" y="42"/>
                    <a:pt x="28" y="44"/>
                    <a:pt x="22" y="44"/>
                  </a:cubicBezTo>
                  <a:cubicBezTo>
                    <a:pt x="16" y="44"/>
                    <a:pt x="11" y="42"/>
                    <a:pt x="6" y="37"/>
                  </a:cubicBezTo>
                  <a:close/>
                </a:path>
              </a:pathLst>
            </a:custGeom>
            <a:solidFill>
              <a:srgbClr val="70AD47"/>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61" name="Freeform 34"/>
            <p:cNvSpPr/>
            <p:nvPr/>
          </p:nvSpPr>
          <p:spPr bwMode="auto">
            <a:xfrm>
              <a:off x="5422901" y="2373313"/>
              <a:ext cx="144463" cy="144462"/>
            </a:xfrm>
            <a:custGeom>
              <a:avLst/>
              <a:gdLst/>
              <a:ahLst/>
              <a:cxnLst>
                <a:cxn ang="0">
                  <a:pos x="9" y="51"/>
                </a:cxn>
                <a:cxn ang="0">
                  <a:pos x="0" y="30"/>
                </a:cxn>
                <a:cxn ang="0">
                  <a:pos x="9" y="8"/>
                </a:cxn>
                <a:cxn ang="0">
                  <a:pos x="30" y="0"/>
                </a:cxn>
                <a:cxn ang="0">
                  <a:pos x="51" y="8"/>
                </a:cxn>
                <a:cxn ang="0">
                  <a:pos x="60" y="30"/>
                </a:cxn>
                <a:cxn ang="0">
                  <a:pos x="51" y="51"/>
                </a:cxn>
                <a:cxn ang="0">
                  <a:pos x="30" y="60"/>
                </a:cxn>
                <a:cxn ang="0">
                  <a:pos x="9" y="51"/>
                </a:cxn>
              </a:cxnLst>
              <a:rect l="0" t="0" r="r" b="b"/>
              <a:pathLst>
                <a:path w="60" h="60">
                  <a:moveTo>
                    <a:pt x="9" y="51"/>
                  </a:moveTo>
                  <a:cubicBezTo>
                    <a:pt x="3" y="45"/>
                    <a:pt x="0" y="38"/>
                    <a:pt x="0" y="30"/>
                  </a:cubicBezTo>
                  <a:cubicBezTo>
                    <a:pt x="0" y="22"/>
                    <a:pt x="3" y="14"/>
                    <a:pt x="9" y="8"/>
                  </a:cubicBezTo>
                  <a:cubicBezTo>
                    <a:pt x="15" y="3"/>
                    <a:pt x="22" y="0"/>
                    <a:pt x="30" y="0"/>
                  </a:cubicBezTo>
                  <a:cubicBezTo>
                    <a:pt x="38" y="0"/>
                    <a:pt x="45" y="3"/>
                    <a:pt x="51" y="8"/>
                  </a:cubicBezTo>
                  <a:cubicBezTo>
                    <a:pt x="57" y="14"/>
                    <a:pt x="60" y="22"/>
                    <a:pt x="60" y="30"/>
                  </a:cubicBezTo>
                  <a:cubicBezTo>
                    <a:pt x="60" y="38"/>
                    <a:pt x="57" y="45"/>
                    <a:pt x="51" y="51"/>
                  </a:cubicBezTo>
                  <a:cubicBezTo>
                    <a:pt x="45" y="57"/>
                    <a:pt x="38" y="60"/>
                    <a:pt x="30" y="60"/>
                  </a:cubicBezTo>
                  <a:cubicBezTo>
                    <a:pt x="22" y="60"/>
                    <a:pt x="15" y="57"/>
                    <a:pt x="9" y="51"/>
                  </a:cubicBezTo>
                  <a:close/>
                </a:path>
              </a:pathLst>
            </a:custGeom>
            <a:solidFill>
              <a:srgbClr val="4472C4"/>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62" name="Freeform 35"/>
            <p:cNvSpPr/>
            <p:nvPr/>
          </p:nvSpPr>
          <p:spPr bwMode="auto">
            <a:xfrm>
              <a:off x="4624388" y="2185988"/>
              <a:ext cx="203200" cy="203200"/>
            </a:xfrm>
            <a:custGeom>
              <a:avLst/>
              <a:gdLst/>
              <a:ahLst/>
              <a:cxnLst>
                <a:cxn ang="0">
                  <a:pos x="72" y="12"/>
                </a:cxn>
                <a:cxn ang="0">
                  <a:pos x="84" y="42"/>
                </a:cxn>
                <a:cxn ang="0">
                  <a:pos x="72" y="71"/>
                </a:cxn>
                <a:cxn ang="0">
                  <a:pos x="42" y="84"/>
                </a:cxn>
                <a:cxn ang="0">
                  <a:pos x="12" y="71"/>
                </a:cxn>
                <a:cxn ang="0">
                  <a:pos x="0" y="42"/>
                </a:cxn>
                <a:cxn ang="0">
                  <a:pos x="12" y="12"/>
                </a:cxn>
                <a:cxn ang="0">
                  <a:pos x="42" y="0"/>
                </a:cxn>
                <a:cxn ang="0">
                  <a:pos x="72" y="12"/>
                </a:cxn>
              </a:cxnLst>
              <a:rect l="0" t="0" r="r" b="b"/>
              <a:pathLst>
                <a:path w="84" h="84">
                  <a:moveTo>
                    <a:pt x="72" y="12"/>
                  </a:moveTo>
                  <a:cubicBezTo>
                    <a:pt x="80" y="20"/>
                    <a:pt x="84" y="30"/>
                    <a:pt x="84" y="42"/>
                  </a:cubicBezTo>
                  <a:cubicBezTo>
                    <a:pt x="84" y="53"/>
                    <a:pt x="80" y="63"/>
                    <a:pt x="72" y="71"/>
                  </a:cubicBezTo>
                  <a:cubicBezTo>
                    <a:pt x="64" y="80"/>
                    <a:pt x="54" y="84"/>
                    <a:pt x="42" y="84"/>
                  </a:cubicBezTo>
                  <a:cubicBezTo>
                    <a:pt x="31" y="84"/>
                    <a:pt x="21" y="80"/>
                    <a:pt x="12" y="71"/>
                  </a:cubicBezTo>
                  <a:cubicBezTo>
                    <a:pt x="4" y="63"/>
                    <a:pt x="0" y="53"/>
                    <a:pt x="0" y="42"/>
                  </a:cubicBezTo>
                  <a:cubicBezTo>
                    <a:pt x="0" y="30"/>
                    <a:pt x="4" y="20"/>
                    <a:pt x="12" y="12"/>
                  </a:cubicBezTo>
                  <a:cubicBezTo>
                    <a:pt x="21" y="4"/>
                    <a:pt x="31" y="0"/>
                    <a:pt x="42" y="0"/>
                  </a:cubicBezTo>
                  <a:cubicBezTo>
                    <a:pt x="54" y="0"/>
                    <a:pt x="64" y="4"/>
                    <a:pt x="72" y="12"/>
                  </a:cubicBezTo>
                  <a:close/>
                </a:path>
              </a:pathLst>
            </a:custGeom>
            <a:solidFill>
              <a:srgbClr val="70AD47"/>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63" name="Freeform 36"/>
            <p:cNvSpPr/>
            <p:nvPr/>
          </p:nvSpPr>
          <p:spPr bwMode="auto">
            <a:xfrm>
              <a:off x="3937001" y="2338388"/>
              <a:ext cx="203200" cy="203200"/>
            </a:xfrm>
            <a:custGeom>
              <a:avLst/>
              <a:gdLst/>
              <a:ahLst/>
              <a:cxnLst>
                <a:cxn ang="0">
                  <a:pos x="84" y="42"/>
                </a:cxn>
                <a:cxn ang="0">
                  <a:pos x="72" y="71"/>
                </a:cxn>
                <a:cxn ang="0">
                  <a:pos x="42" y="84"/>
                </a:cxn>
                <a:cxn ang="0">
                  <a:pos x="12" y="71"/>
                </a:cxn>
                <a:cxn ang="0">
                  <a:pos x="0" y="42"/>
                </a:cxn>
                <a:cxn ang="0">
                  <a:pos x="12" y="12"/>
                </a:cxn>
                <a:cxn ang="0">
                  <a:pos x="42" y="0"/>
                </a:cxn>
                <a:cxn ang="0">
                  <a:pos x="72" y="12"/>
                </a:cxn>
                <a:cxn ang="0">
                  <a:pos x="84" y="42"/>
                </a:cxn>
              </a:cxnLst>
              <a:rect l="0" t="0" r="r" b="b"/>
              <a:pathLst>
                <a:path w="84" h="84">
                  <a:moveTo>
                    <a:pt x="84" y="42"/>
                  </a:moveTo>
                  <a:cubicBezTo>
                    <a:pt x="84" y="53"/>
                    <a:pt x="80" y="63"/>
                    <a:pt x="72" y="71"/>
                  </a:cubicBezTo>
                  <a:cubicBezTo>
                    <a:pt x="64" y="80"/>
                    <a:pt x="54" y="84"/>
                    <a:pt x="42" y="84"/>
                  </a:cubicBezTo>
                  <a:cubicBezTo>
                    <a:pt x="31" y="84"/>
                    <a:pt x="21" y="80"/>
                    <a:pt x="12" y="71"/>
                  </a:cubicBezTo>
                  <a:cubicBezTo>
                    <a:pt x="4" y="63"/>
                    <a:pt x="0" y="53"/>
                    <a:pt x="0" y="42"/>
                  </a:cubicBezTo>
                  <a:cubicBezTo>
                    <a:pt x="0" y="30"/>
                    <a:pt x="4" y="20"/>
                    <a:pt x="12" y="12"/>
                  </a:cubicBezTo>
                  <a:cubicBezTo>
                    <a:pt x="21" y="4"/>
                    <a:pt x="31" y="0"/>
                    <a:pt x="42" y="0"/>
                  </a:cubicBezTo>
                  <a:cubicBezTo>
                    <a:pt x="54" y="0"/>
                    <a:pt x="64" y="4"/>
                    <a:pt x="72" y="12"/>
                  </a:cubicBezTo>
                  <a:cubicBezTo>
                    <a:pt x="80" y="20"/>
                    <a:pt x="84" y="30"/>
                    <a:pt x="84" y="42"/>
                  </a:cubicBezTo>
                  <a:close/>
                </a:path>
              </a:pathLst>
            </a:custGeom>
            <a:solidFill>
              <a:srgbClr val="FFC000"/>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64" name="Freeform 37"/>
            <p:cNvSpPr/>
            <p:nvPr/>
          </p:nvSpPr>
          <p:spPr bwMode="auto">
            <a:xfrm>
              <a:off x="3371851" y="2474913"/>
              <a:ext cx="147638" cy="147637"/>
            </a:xfrm>
            <a:custGeom>
              <a:avLst/>
              <a:gdLst/>
              <a:ahLst/>
              <a:cxnLst>
                <a:cxn ang="0">
                  <a:pos x="9" y="52"/>
                </a:cxn>
                <a:cxn ang="0">
                  <a:pos x="0" y="30"/>
                </a:cxn>
                <a:cxn ang="0">
                  <a:pos x="9" y="8"/>
                </a:cxn>
                <a:cxn ang="0">
                  <a:pos x="31" y="0"/>
                </a:cxn>
                <a:cxn ang="0">
                  <a:pos x="52" y="8"/>
                </a:cxn>
                <a:cxn ang="0">
                  <a:pos x="61" y="30"/>
                </a:cxn>
                <a:cxn ang="0">
                  <a:pos x="52" y="52"/>
                </a:cxn>
                <a:cxn ang="0">
                  <a:pos x="31" y="61"/>
                </a:cxn>
                <a:cxn ang="0">
                  <a:pos x="9" y="52"/>
                </a:cxn>
              </a:cxnLst>
              <a:rect l="0" t="0" r="r" b="b"/>
              <a:pathLst>
                <a:path w="61" h="61">
                  <a:moveTo>
                    <a:pt x="9" y="52"/>
                  </a:moveTo>
                  <a:cubicBezTo>
                    <a:pt x="3" y="46"/>
                    <a:pt x="0" y="39"/>
                    <a:pt x="0" y="30"/>
                  </a:cubicBezTo>
                  <a:cubicBezTo>
                    <a:pt x="0" y="22"/>
                    <a:pt x="3" y="15"/>
                    <a:pt x="9" y="8"/>
                  </a:cubicBezTo>
                  <a:cubicBezTo>
                    <a:pt x="15" y="3"/>
                    <a:pt x="22" y="0"/>
                    <a:pt x="31" y="0"/>
                  </a:cubicBezTo>
                  <a:cubicBezTo>
                    <a:pt x="39" y="0"/>
                    <a:pt x="46" y="3"/>
                    <a:pt x="52" y="8"/>
                  </a:cubicBezTo>
                  <a:cubicBezTo>
                    <a:pt x="58" y="15"/>
                    <a:pt x="61" y="22"/>
                    <a:pt x="61" y="30"/>
                  </a:cubicBezTo>
                  <a:cubicBezTo>
                    <a:pt x="61" y="39"/>
                    <a:pt x="58" y="46"/>
                    <a:pt x="52" y="52"/>
                  </a:cubicBezTo>
                  <a:cubicBezTo>
                    <a:pt x="46" y="58"/>
                    <a:pt x="39" y="61"/>
                    <a:pt x="31" y="61"/>
                  </a:cubicBezTo>
                  <a:cubicBezTo>
                    <a:pt x="22" y="61"/>
                    <a:pt x="15" y="58"/>
                    <a:pt x="9" y="52"/>
                  </a:cubicBezTo>
                  <a:close/>
                </a:path>
              </a:pathLst>
            </a:custGeom>
            <a:solidFill>
              <a:srgbClr val="A5A5A5"/>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65" name="Freeform 38"/>
            <p:cNvSpPr/>
            <p:nvPr/>
          </p:nvSpPr>
          <p:spPr bwMode="auto">
            <a:xfrm>
              <a:off x="4446588" y="2628900"/>
              <a:ext cx="204788" cy="203200"/>
            </a:xfrm>
            <a:custGeom>
              <a:avLst/>
              <a:gdLst/>
              <a:ahLst/>
              <a:cxnLst>
                <a:cxn ang="0">
                  <a:pos x="12" y="71"/>
                </a:cxn>
                <a:cxn ang="0">
                  <a:pos x="0" y="42"/>
                </a:cxn>
                <a:cxn ang="0">
                  <a:pos x="12" y="12"/>
                </a:cxn>
                <a:cxn ang="0">
                  <a:pos x="42" y="0"/>
                </a:cxn>
                <a:cxn ang="0">
                  <a:pos x="72" y="12"/>
                </a:cxn>
                <a:cxn ang="0">
                  <a:pos x="84" y="42"/>
                </a:cxn>
                <a:cxn ang="0">
                  <a:pos x="72" y="71"/>
                </a:cxn>
                <a:cxn ang="0">
                  <a:pos x="42" y="84"/>
                </a:cxn>
                <a:cxn ang="0">
                  <a:pos x="12" y="71"/>
                </a:cxn>
              </a:cxnLst>
              <a:rect l="0" t="0" r="r" b="b"/>
              <a:pathLst>
                <a:path w="84" h="84">
                  <a:moveTo>
                    <a:pt x="12" y="71"/>
                  </a:moveTo>
                  <a:cubicBezTo>
                    <a:pt x="4" y="63"/>
                    <a:pt x="0" y="53"/>
                    <a:pt x="0" y="42"/>
                  </a:cubicBezTo>
                  <a:cubicBezTo>
                    <a:pt x="0" y="30"/>
                    <a:pt x="4" y="20"/>
                    <a:pt x="12" y="12"/>
                  </a:cubicBezTo>
                  <a:cubicBezTo>
                    <a:pt x="21" y="4"/>
                    <a:pt x="31" y="0"/>
                    <a:pt x="42" y="0"/>
                  </a:cubicBezTo>
                  <a:cubicBezTo>
                    <a:pt x="54" y="0"/>
                    <a:pt x="64" y="4"/>
                    <a:pt x="72" y="12"/>
                  </a:cubicBezTo>
                  <a:cubicBezTo>
                    <a:pt x="80" y="20"/>
                    <a:pt x="84" y="30"/>
                    <a:pt x="84" y="42"/>
                  </a:cubicBezTo>
                  <a:cubicBezTo>
                    <a:pt x="84" y="53"/>
                    <a:pt x="80" y="63"/>
                    <a:pt x="72" y="71"/>
                  </a:cubicBezTo>
                  <a:cubicBezTo>
                    <a:pt x="64" y="80"/>
                    <a:pt x="54" y="84"/>
                    <a:pt x="42" y="84"/>
                  </a:cubicBezTo>
                  <a:cubicBezTo>
                    <a:pt x="31" y="84"/>
                    <a:pt x="21" y="80"/>
                    <a:pt x="12" y="71"/>
                  </a:cubicBezTo>
                  <a:close/>
                </a:path>
              </a:pathLst>
            </a:custGeom>
            <a:solidFill>
              <a:srgbClr val="5B9BD5"/>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66" name="Freeform 39"/>
            <p:cNvSpPr/>
            <p:nvPr/>
          </p:nvSpPr>
          <p:spPr bwMode="auto">
            <a:xfrm>
              <a:off x="3881438" y="4359275"/>
              <a:ext cx="112713" cy="114300"/>
            </a:xfrm>
            <a:custGeom>
              <a:avLst/>
              <a:gdLst/>
              <a:ahLst/>
              <a:cxnLst>
                <a:cxn ang="0">
                  <a:pos x="47" y="23"/>
                </a:cxn>
                <a:cxn ang="0">
                  <a:pos x="40" y="40"/>
                </a:cxn>
                <a:cxn ang="0">
                  <a:pos x="24" y="47"/>
                </a:cxn>
                <a:cxn ang="0">
                  <a:pos x="7" y="40"/>
                </a:cxn>
                <a:cxn ang="0">
                  <a:pos x="0" y="23"/>
                </a:cxn>
                <a:cxn ang="0">
                  <a:pos x="7" y="6"/>
                </a:cxn>
                <a:cxn ang="0">
                  <a:pos x="24" y="0"/>
                </a:cxn>
                <a:cxn ang="0">
                  <a:pos x="40" y="6"/>
                </a:cxn>
                <a:cxn ang="0">
                  <a:pos x="47" y="23"/>
                </a:cxn>
              </a:cxnLst>
              <a:rect l="0" t="0" r="r" b="b"/>
              <a:pathLst>
                <a:path w="47" h="47">
                  <a:moveTo>
                    <a:pt x="47" y="23"/>
                  </a:moveTo>
                  <a:cubicBezTo>
                    <a:pt x="47" y="30"/>
                    <a:pt x="45" y="35"/>
                    <a:pt x="40" y="40"/>
                  </a:cubicBezTo>
                  <a:cubicBezTo>
                    <a:pt x="35" y="45"/>
                    <a:pt x="30" y="47"/>
                    <a:pt x="24" y="47"/>
                  </a:cubicBezTo>
                  <a:cubicBezTo>
                    <a:pt x="17" y="47"/>
                    <a:pt x="11" y="45"/>
                    <a:pt x="7" y="40"/>
                  </a:cubicBezTo>
                  <a:cubicBezTo>
                    <a:pt x="2" y="35"/>
                    <a:pt x="0" y="30"/>
                    <a:pt x="0" y="23"/>
                  </a:cubicBezTo>
                  <a:cubicBezTo>
                    <a:pt x="0" y="17"/>
                    <a:pt x="2" y="11"/>
                    <a:pt x="7" y="6"/>
                  </a:cubicBezTo>
                  <a:cubicBezTo>
                    <a:pt x="11" y="2"/>
                    <a:pt x="17" y="0"/>
                    <a:pt x="24" y="0"/>
                  </a:cubicBezTo>
                  <a:cubicBezTo>
                    <a:pt x="30" y="0"/>
                    <a:pt x="35" y="2"/>
                    <a:pt x="40" y="6"/>
                  </a:cubicBezTo>
                  <a:cubicBezTo>
                    <a:pt x="45" y="11"/>
                    <a:pt x="47" y="17"/>
                    <a:pt x="47" y="23"/>
                  </a:cubicBezTo>
                  <a:close/>
                </a:path>
              </a:pathLst>
            </a:custGeom>
            <a:solidFill>
              <a:srgbClr val="4472C4"/>
            </a:solidFill>
            <a:ln w="9525">
              <a:noFill/>
              <a:round/>
            </a:ln>
          </p:spPr>
          <p:txBody>
            <a:bodyPr vert="horz" wrap="square" lIns="91440" tIns="45720" rIns="91440" bIns="45720" numCol="1" anchor="t" anchorCtr="0" compatLnSpc="1"/>
            <a:lstStyle/>
            <a:p>
              <a:pP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grpSp>
      <p:sp>
        <p:nvSpPr>
          <p:cNvPr id="10" name="Arc 140"/>
          <p:cNvSpPr/>
          <p:nvPr/>
        </p:nvSpPr>
        <p:spPr>
          <a:xfrm>
            <a:off x="6658356" y="1191613"/>
            <a:ext cx="3346370" cy="3346368"/>
          </a:xfrm>
          <a:prstGeom prst="arc">
            <a:avLst>
              <a:gd name="adj1" fmla="val 16200000"/>
              <a:gd name="adj2" fmla="val 5686778"/>
            </a:avLst>
          </a:prstGeom>
          <a:noFill/>
          <a:ln w="19050" cap="flat" cmpd="sng" algn="ctr">
            <a:solidFill>
              <a:sysClr val="window" lastClr="FFFFFF">
                <a:lumMod val="65000"/>
              </a:sysClr>
            </a:solidFill>
            <a:prstDash val="solid"/>
            <a:miter lim="800000"/>
          </a:ln>
          <a:effectLst/>
        </p:spPr>
        <p:txBody>
          <a:bodyPr rtlCol="0" anchor="ctr"/>
          <a:lstStyle/>
          <a:p>
            <a:pPr algn="ctr" defTabSz="685800">
              <a:defRPr/>
            </a:pPr>
            <a:endParaRPr lang="en-US" sz="1350" kern="0">
              <a:solidFill>
                <a:prstClr val="black"/>
              </a:solidFill>
              <a:latin typeface="微軟正黑體" panose="020B0604030504040204" pitchFamily="34" charset="-120"/>
              <a:ea typeface="微軟正黑體" panose="020B0604030504040204" pitchFamily="34" charset="-120"/>
            </a:endParaRPr>
          </a:p>
        </p:txBody>
      </p:sp>
      <p:sp>
        <p:nvSpPr>
          <p:cNvPr id="11" name="Oval 142"/>
          <p:cNvSpPr/>
          <p:nvPr/>
        </p:nvSpPr>
        <p:spPr>
          <a:xfrm>
            <a:off x="8124932" y="1020123"/>
            <a:ext cx="359314" cy="359314"/>
          </a:xfrm>
          <a:prstGeom prst="ellipse">
            <a:avLst/>
          </a:prstGeom>
          <a:solidFill>
            <a:srgbClr val="FFB850"/>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微軟正黑體" panose="020B0604030504040204" pitchFamily="34" charset="-120"/>
              <a:ea typeface="微軟正黑體" panose="020B0604030504040204" pitchFamily="34" charset="-120"/>
            </a:endParaRPr>
          </a:p>
        </p:txBody>
      </p:sp>
      <p:sp>
        <p:nvSpPr>
          <p:cNvPr id="13" name="Oval 143"/>
          <p:cNvSpPr/>
          <p:nvPr/>
        </p:nvSpPr>
        <p:spPr>
          <a:xfrm>
            <a:off x="9223886" y="1440408"/>
            <a:ext cx="359314" cy="359314"/>
          </a:xfrm>
          <a:prstGeom prst="ellipse">
            <a:avLst/>
          </a:prstGeom>
          <a:solidFill>
            <a:srgbClr val="01ACBE"/>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微軟正黑體" panose="020B0604030504040204" pitchFamily="34" charset="-120"/>
              <a:ea typeface="微軟正黑體" panose="020B0604030504040204" pitchFamily="34" charset="-120"/>
            </a:endParaRPr>
          </a:p>
        </p:txBody>
      </p:sp>
      <p:sp>
        <p:nvSpPr>
          <p:cNvPr id="14" name="Oval 144"/>
          <p:cNvSpPr/>
          <p:nvPr/>
        </p:nvSpPr>
        <p:spPr>
          <a:xfrm>
            <a:off x="9755462" y="2243002"/>
            <a:ext cx="359314" cy="359314"/>
          </a:xfrm>
          <a:prstGeom prst="ellipse">
            <a:avLst/>
          </a:prstGeom>
          <a:solidFill>
            <a:srgbClr val="A5A5A5"/>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微軟正黑體" panose="020B0604030504040204" pitchFamily="34" charset="-120"/>
              <a:ea typeface="微軟正黑體" panose="020B0604030504040204" pitchFamily="34" charset="-120"/>
            </a:endParaRPr>
          </a:p>
        </p:txBody>
      </p:sp>
      <p:sp>
        <p:nvSpPr>
          <p:cNvPr id="15" name="Oval 145"/>
          <p:cNvSpPr/>
          <p:nvPr/>
        </p:nvSpPr>
        <p:spPr>
          <a:xfrm>
            <a:off x="9769134" y="3171263"/>
            <a:ext cx="359314" cy="359314"/>
          </a:xfrm>
          <a:prstGeom prst="ellipse">
            <a:avLst/>
          </a:prstGeom>
          <a:solidFill>
            <a:srgbClr val="663A77"/>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微軟正黑體" panose="020B0604030504040204" pitchFamily="34" charset="-120"/>
              <a:ea typeface="微軟正黑體" panose="020B0604030504040204" pitchFamily="34" charset="-120"/>
            </a:endParaRPr>
          </a:p>
        </p:txBody>
      </p:sp>
      <p:sp>
        <p:nvSpPr>
          <p:cNvPr id="16" name="Oval 146"/>
          <p:cNvSpPr/>
          <p:nvPr/>
        </p:nvSpPr>
        <p:spPr>
          <a:xfrm>
            <a:off x="9121785" y="4046395"/>
            <a:ext cx="359314" cy="359314"/>
          </a:xfrm>
          <a:prstGeom prst="ellipse">
            <a:avLst/>
          </a:prstGeom>
          <a:solidFill>
            <a:srgbClr val="4472C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微軟正黑體" panose="020B0604030504040204" pitchFamily="34" charset="-120"/>
              <a:ea typeface="微軟正黑體" panose="020B0604030504040204" pitchFamily="34" charset="-120"/>
            </a:endParaRPr>
          </a:p>
        </p:txBody>
      </p:sp>
      <p:sp>
        <p:nvSpPr>
          <p:cNvPr id="17" name="Oval 148"/>
          <p:cNvSpPr/>
          <p:nvPr/>
        </p:nvSpPr>
        <p:spPr>
          <a:xfrm>
            <a:off x="8124932" y="4390363"/>
            <a:ext cx="359314" cy="359314"/>
          </a:xfrm>
          <a:prstGeom prst="ellipse">
            <a:avLst/>
          </a:prstGeom>
          <a:solidFill>
            <a:srgbClr val="E87071"/>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微軟正黑體" panose="020B0604030504040204" pitchFamily="34" charset="-120"/>
              <a:ea typeface="微軟正黑體" panose="020B0604030504040204" pitchFamily="34" charset="-120"/>
            </a:endParaRPr>
          </a:p>
        </p:txBody>
      </p:sp>
      <p:sp>
        <p:nvSpPr>
          <p:cNvPr id="18" name="TextBox 1"/>
          <p:cNvSpPr txBox="1"/>
          <p:nvPr/>
        </p:nvSpPr>
        <p:spPr>
          <a:xfrm>
            <a:off x="2990039" y="1818606"/>
            <a:ext cx="3673653" cy="821572"/>
          </a:xfrm>
          <a:prstGeom prst="rect">
            <a:avLst/>
          </a:prstGeom>
          <a:noFill/>
        </p:spPr>
        <p:txBody>
          <a:bodyPr wrap="square" rtlCol="0">
            <a:spAutoFit/>
          </a:bodyPr>
          <a:lstStyle/>
          <a:p>
            <a:pPr algn="dist" defTabSz="685800">
              <a:lnSpc>
                <a:spcPct val="150000"/>
              </a:lnSpc>
            </a:pPr>
            <a:r>
              <a:rPr lang="zh-TW" altLang="en-US" sz="3600" dirty="0">
                <a:solidFill>
                  <a:srgbClr val="01ACBE"/>
                </a:solidFill>
                <a:latin typeface="微軟正黑體" panose="020B0604030504040204" pitchFamily="34" charset="-120"/>
                <a:ea typeface="微軟正黑體" panose="020B0604030504040204" pitchFamily="34" charset="-120"/>
              </a:rPr>
              <a:t>簡報結束</a:t>
            </a:r>
            <a:endParaRPr lang="en-US" altLang="zh-TW" sz="3600" dirty="0">
              <a:solidFill>
                <a:srgbClr val="01ACBE"/>
              </a:solidFill>
              <a:latin typeface="微軟正黑體" panose="020B0604030504040204" pitchFamily="34" charset="-120"/>
              <a:ea typeface="微軟正黑體" panose="020B0604030504040204" pitchFamily="34" charset="-120"/>
            </a:endParaRPr>
          </a:p>
        </p:txBody>
      </p:sp>
      <p:grpSp>
        <p:nvGrpSpPr>
          <p:cNvPr id="19" name="组合 107"/>
          <p:cNvGrpSpPr/>
          <p:nvPr/>
        </p:nvGrpSpPr>
        <p:grpSpPr>
          <a:xfrm>
            <a:off x="3715630" y="3717032"/>
            <a:ext cx="363304" cy="363304"/>
            <a:chOff x="5551721" y="4646172"/>
            <a:chExt cx="363304" cy="363304"/>
          </a:xfrm>
        </p:grpSpPr>
        <p:sp>
          <p:nvSpPr>
            <p:cNvPr id="31" name="圆角矩形 108"/>
            <p:cNvSpPr/>
            <p:nvPr/>
          </p:nvSpPr>
          <p:spPr>
            <a:xfrm>
              <a:off x="5551721" y="4646172"/>
              <a:ext cx="363304" cy="363304"/>
            </a:xfrm>
            <a:prstGeom prst="roundRect">
              <a:avLst/>
            </a:prstGeom>
            <a:gradFill flip="none" rotWithShape="1">
              <a:gsLst>
                <a:gs pos="0">
                  <a:sysClr val="window" lastClr="FFFFFF"/>
                </a:gs>
                <a:gs pos="100000">
                  <a:sysClr val="window" lastClr="FFFFFF">
                    <a:lumMod val="85000"/>
                  </a:sysClr>
                </a:gs>
              </a:gsLst>
              <a:lin ang="18900000" scaled="1"/>
              <a:tileRect/>
            </a:gradFill>
            <a:ln w="254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190500" dist="63500" dir="8100000" algn="tr" rotWithShape="0">
                <a:prstClr val="black">
                  <a:alpha val="40000"/>
                </a:prstClr>
              </a:outerShdw>
            </a:effectLst>
          </p:spPr>
          <p:txBody>
            <a:bodyPr rtlCol="0" anchor="ctr"/>
            <a:lstStyle/>
            <a:p>
              <a:pPr algn="ctr" defTabSz="685800">
                <a:defRPr/>
              </a:pPr>
              <a:endParaRPr lang="zh-CN" altLang="en-US" sz="1350" kern="0">
                <a:solidFill>
                  <a:prstClr val="white"/>
                </a:solidFill>
                <a:latin typeface="微軟正黑體" panose="020B0604030504040204" pitchFamily="34" charset="-120"/>
                <a:ea typeface="微軟正黑體" panose="020B0604030504040204" pitchFamily="34" charset="-120"/>
              </a:endParaRPr>
            </a:p>
          </p:txBody>
        </p:sp>
        <p:sp>
          <p:nvSpPr>
            <p:cNvPr id="32" name="KSO_Shape"/>
            <p:cNvSpPr>
              <a:spLocks/>
            </p:cNvSpPr>
            <p:nvPr/>
          </p:nvSpPr>
          <p:spPr bwMode="auto">
            <a:xfrm>
              <a:off x="5671035" y="4706853"/>
              <a:ext cx="114465" cy="228929"/>
            </a:xfrm>
            <a:custGeom>
              <a:avLst/>
              <a:gdLst/>
              <a:ahLst/>
              <a:cxnLst/>
              <a:rect l="0" t="0" r="r" b="b"/>
              <a:pathLst>
                <a:path w="725488" h="1450976">
                  <a:moveTo>
                    <a:pt x="180975" y="543686"/>
                  </a:moveTo>
                  <a:lnTo>
                    <a:pt x="544513" y="543686"/>
                  </a:lnTo>
                  <a:lnTo>
                    <a:pt x="544513" y="785648"/>
                  </a:lnTo>
                  <a:lnTo>
                    <a:pt x="544248" y="794903"/>
                  </a:lnTo>
                  <a:lnTo>
                    <a:pt x="543187" y="804158"/>
                  </a:lnTo>
                  <a:lnTo>
                    <a:pt x="542392" y="813149"/>
                  </a:lnTo>
                  <a:lnTo>
                    <a:pt x="540536" y="822140"/>
                  </a:lnTo>
                  <a:lnTo>
                    <a:pt x="538679" y="830867"/>
                  </a:lnTo>
                  <a:lnTo>
                    <a:pt x="536293" y="839329"/>
                  </a:lnTo>
                  <a:lnTo>
                    <a:pt x="533111" y="847791"/>
                  </a:lnTo>
                  <a:lnTo>
                    <a:pt x="530194" y="856253"/>
                  </a:lnTo>
                  <a:lnTo>
                    <a:pt x="526482" y="864186"/>
                  </a:lnTo>
                  <a:lnTo>
                    <a:pt x="522504" y="871855"/>
                  </a:lnTo>
                  <a:lnTo>
                    <a:pt x="517997" y="879523"/>
                  </a:lnTo>
                  <a:lnTo>
                    <a:pt x="513224" y="886928"/>
                  </a:lnTo>
                  <a:lnTo>
                    <a:pt x="508186" y="893803"/>
                  </a:lnTo>
                  <a:lnTo>
                    <a:pt x="502882" y="900943"/>
                  </a:lnTo>
                  <a:lnTo>
                    <a:pt x="497049" y="907290"/>
                  </a:lnTo>
                  <a:lnTo>
                    <a:pt x="490950" y="913636"/>
                  </a:lnTo>
                  <a:lnTo>
                    <a:pt x="484851" y="919718"/>
                  </a:lnTo>
                  <a:lnTo>
                    <a:pt x="478222" y="925271"/>
                  </a:lnTo>
                  <a:lnTo>
                    <a:pt x="471328" y="930825"/>
                  </a:lnTo>
                  <a:lnTo>
                    <a:pt x="464169" y="935849"/>
                  </a:lnTo>
                  <a:lnTo>
                    <a:pt x="456744" y="940609"/>
                  </a:lnTo>
                  <a:lnTo>
                    <a:pt x="449054" y="944840"/>
                  </a:lnTo>
                  <a:lnTo>
                    <a:pt x="441630" y="949071"/>
                  </a:lnTo>
                  <a:lnTo>
                    <a:pt x="433145" y="952773"/>
                  </a:lnTo>
                  <a:lnTo>
                    <a:pt x="424925" y="955682"/>
                  </a:lnTo>
                  <a:lnTo>
                    <a:pt x="416705" y="958855"/>
                  </a:lnTo>
                  <a:lnTo>
                    <a:pt x="407954" y="961235"/>
                  </a:lnTo>
                  <a:lnTo>
                    <a:pt x="399204" y="963086"/>
                  </a:lnTo>
                  <a:lnTo>
                    <a:pt x="390188" y="964673"/>
                  </a:lnTo>
                  <a:lnTo>
                    <a:pt x="380908" y="965730"/>
                  </a:lnTo>
                  <a:lnTo>
                    <a:pt x="371892" y="966788"/>
                  </a:lnTo>
                  <a:lnTo>
                    <a:pt x="362612" y="966788"/>
                  </a:lnTo>
                  <a:lnTo>
                    <a:pt x="353331" y="966788"/>
                  </a:lnTo>
                  <a:lnTo>
                    <a:pt x="344050" y="965730"/>
                  </a:lnTo>
                  <a:lnTo>
                    <a:pt x="334770" y="964673"/>
                  </a:lnTo>
                  <a:lnTo>
                    <a:pt x="326019" y="963086"/>
                  </a:lnTo>
                  <a:lnTo>
                    <a:pt x="317269" y="961235"/>
                  </a:lnTo>
                  <a:lnTo>
                    <a:pt x="308518" y="958855"/>
                  </a:lnTo>
                  <a:lnTo>
                    <a:pt x="300033" y="955682"/>
                  </a:lnTo>
                  <a:lnTo>
                    <a:pt x="291813" y="952773"/>
                  </a:lnTo>
                  <a:lnTo>
                    <a:pt x="283858" y="949071"/>
                  </a:lnTo>
                  <a:lnTo>
                    <a:pt x="275903" y="944840"/>
                  </a:lnTo>
                  <a:lnTo>
                    <a:pt x="268214" y="940609"/>
                  </a:lnTo>
                  <a:lnTo>
                    <a:pt x="261054" y="935849"/>
                  </a:lnTo>
                  <a:lnTo>
                    <a:pt x="253895" y="930825"/>
                  </a:lnTo>
                  <a:lnTo>
                    <a:pt x="247001" y="925271"/>
                  </a:lnTo>
                  <a:lnTo>
                    <a:pt x="240372" y="919718"/>
                  </a:lnTo>
                  <a:lnTo>
                    <a:pt x="234008" y="913636"/>
                  </a:lnTo>
                  <a:lnTo>
                    <a:pt x="228174" y="907290"/>
                  </a:lnTo>
                  <a:lnTo>
                    <a:pt x="222341" y="900943"/>
                  </a:lnTo>
                  <a:lnTo>
                    <a:pt x="217037" y="893803"/>
                  </a:lnTo>
                  <a:lnTo>
                    <a:pt x="211999" y="886928"/>
                  </a:lnTo>
                  <a:lnTo>
                    <a:pt x="207226" y="879523"/>
                  </a:lnTo>
                  <a:lnTo>
                    <a:pt x="202984" y="871855"/>
                  </a:lnTo>
                  <a:lnTo>
                    <a:pt x="199006" y="864186"/>
                  </a:lnTo>
                  <a:lnTo>
                    <a:pt x="195294" y="856253"/>
                  </a:lnTo>
                  <a:lnTo>
                    <a:pt x="191847" y="847791"/>
                  </a:lnTo>
                  <a:lnTo>
                    <a:pt x="189195" y="839329"/>
                  </a:lnTo>
                  <a:lnTo>
                    <a:pt x="186809" y="830867"/>
                  </a:lnTo>
                  <a:lnTo>
                    <a:pt x="184422" y="822140"/>
                  </a:lnTo>
                  <a:lnTo>
                    <a:pt x="183097" y="813149"/>
                  </a:lnTo>
                  <a:lnTo>
                    <a:pt x="181771" y="804158"/>
                  </a:lnTo>
                  <a:lnTo>
                    <a:pt x="181240" y="794903"/>
                  </a:lnTo>
                  <a:lnTo>
                    <a:pt x="180975" y="785648"/>
                  </a:lnTo>
                  <a:lnTo>
                    <a:pt x="180975" y="543686"/>
                  </a:lnTo>
                  <a:close/>
                  <a:moveTo>
                    <a:pt x="60589" y="484188"/>
                  </a:moveTo>
                  <a:lnTo>
                    <a:pt x="66675" y="484453"/>
                  </a:lnTo>
                  <a:lnTo>
                    <a:pt x="72760" y="485510"/>
                  </a:lnTo>
                  <a:lnTo>
                    <a:pt x="78581" y="487096"/>
                  </a:lnTo>
                  <a:lnTo>
                    <a:pt x="84137" y="488947"/>
                  </a:lnTo>
                  <a:lnTo>
                    <a:pt x="89429" y="491591"/>
                  </a:lnTo>
                  <a:lnTo>
                    <a:pt x="94191" y="494499"/>
                  </a:lnTo>
                  <a:lnTo>
                    <a:pt x="99219" y="497935"/>
                  </a:lnTo>
                  <a:lnTo>
                    <a:pt x="103452" y="501901"/>
                  </a:lnTo>
                  <a:lnTo>
                    <a:pt x="107421" y="506131"/>
                  </a:lnTo>
                  <a:lnTo>
                    <a:pt x="110596" y="510889"/>
                  </a:lnTo>
                  <a:lnTo>
                    <a:pt x="113771" y="515912"/>
                  </a:lnTo>
                  <a:lnTo>
                    <a:pt x="116152" y="521200"/>
                  </a:lnTo>
                  <a:lnTo>
                    <a:pt x="118269" y="526487"/>
                  </a:lnTo>
                  <a:lnTo>
                    <a:pt x="119856" y="532303"/>
                  </a:lnTo>
                  <a:lnTo>
                    <a:pt x="120650" y="538383"/>
                  </a:lnTo>
                  <a:lnTo>
                    <a:pt x="121179" y="544464"/>
                  </a:lnTo>
                  <a:lnTo>
                    <a:pt x="121179" y="786095"/>
                  </a:lnTo>
                  <a:lnTo>
                    <a:pt x="121179" y="793233"/>
                  </a:lnTo>
                  <a:lnTo>
                    <a:pt x="121973" y="803807"/>
                  </a:lnTo>
                  <a:lnTo>
                    <a:pt x="123560" y="817554"/>
                  </a:lnTo>
                  <a:lnTo>
                    <a:pt x="124619" y="825750"/>
                  </a:lnTo>
                  <a:lnTo>
                    <a:pt x="126206" y="834209"/>
                  </a:lnTo>
                  <a:lnTo>
                    <a:pt x="128058" y="843462"/>
                  </a:lnTo>
                  <a:lnTo>
                    <a:pt x="130175" y="853244"/>
                  </a:lnTo>
                  <a:lnTo>
                    <a:pt x="132821" y="863290"/>
                  </a:lnTo>
                  <a:lnTo>
                    <a:pt x="136260" y="873600"/>
                  </a:lnTo>
                  <a:lnTo>
                    <a:pt x="139964" y="883910"/>
                  </a:lnTo>
                  <a:lnTo>
                    <a:pt x="144198" y="894485"/>
                  </a:lnTo>
                  <a:lnTo>
                    <a:pt x="149225" y="905588"/>
                  </a:lnTo>
                  <a:lnTo>
                    <a:pt x="154517" y="916163"/>
                  </a:lnTo>
                  <a:lnTo>
                    <a:pt x="160867" y="927002"/>
                  </a:lnTo>
                  <a:lnTo>
                    <a:pt x="164306" y="932289"/>
                  </a:lnTo>
                  <a:lnTo>
                    <a:pt x="167746" y="937577"/>
                  </a:lnTo>
                  <a:lnTo>
                    <a:pt x="171714" y="942864"/>
                  </a:lnTo>
                  <a:lnTo>
                    <a:pt x="175683" y="947887"/>
                  </a:lnTo>
                  <a:lnTo>
                    <a:pt x="179652" y="953174"/>
                  </a:lnTo>
                  <a:lnTo>
                    <a:pt x="184150" y="957933"/>
                  </a:lnTo>
                  <a:lnTo>
                    <a:pt x="188384" y="962956"/>
                  </a:lnTo>
                  <a:lnTo>
                    <a:pt x="193411" y="967714"/>
                  </a:lnTo>
                  <a:lnTo>
                    <a:pt x="198438" y="972209"/>
                  </a:lnTo>
                  <a:lnTo>
                    <a:pt x="203730" y="976967"/>
                  </a:lnTo>
                  <a:lnTo>
                    <a:pt x="209286" y="981197"/>
                  </a:lnTo>
                  <a:lnTo>
                    <a:pt x="214577" y="985427"/>
                  </a:lnTo>
                  <a:lnTo>
                    <a:pt x="220663" y="989657"/>
                  </a:lnTo>
                  <a:lnTo>
                    <a:pt x="226748" y="993622"/>
                  </a:lnTo>
                  <a:lnTo>
                    <a:pt x="233363" y="997323"/>
                  </a:lnTo>
                  <a:lnTo>
                    <a:pt x="239977" y="1001025"/>
                  </a:lnTo>
                  <a:lnTo>
                    <a:pt x="246857" y="1004461"/>
                  </a:lnTo>
                  <a:lnTo>
                    <a:pt x="254000" y="1007634"/>
                  </a:lnTo>
                  <a:lnTo>
                    <a:pt x="261673" y="1010542"/>
                  </a:lnTo>
                  <a:lnTo>
                    <a:pt x="269346" y="1013714"/>
                  </a:lnTo>
                  <a:lnTo>
                    <a:pt x="277019" y="1016093"/>
                  </a:lnTo>
                  <a:lnTo>
                    <a:pt x="285750" y="1018473"/>
                  </a:lnTo>
                  <a:lnTo>
                    <a:pt x="294217" y="1020852"/>
                  </a:lnTo>
                  <a:lnTo>
                    <a:pt x="302948" y="1022438"/>
                  </a:lnTo>
                  <a:lnTo>
                    <a:pt x="312209" y="1024024"/>
                  </a:lnTo>
                  <a:lnTo>
                    <a:pt x="321734" y="1025611"/>
                  </a:lnTo>
                  <a:lnTo>
                    <a:pt x="331523" y="1026404"/>
                  </a:lnTo>
                  <a:lnTo>
                    <a:pt x="341842" y="1027461"/>
                  </a:lnTo>
                  <a:lnTo>
                    <a:pt x="352161" y="1027726"/>
                  </a:lnTo>
                  <a:lnTo>
                    <a:pt x="362744" y="1027990"/>
                  </a:lnTo>
                  <a:lnTo>
                    <a:pt x="373857" y="1027726"/>
                  </a:lnTo>
                  <a:lnTo>
                    <a:pt x="384440" y="1027197"/>
                  </a:lnTo>
                  <a:lnTo>
                    <a:pt x="394759" y="1026404"/>
                  </a:lnTo>
                  <a:lnTo>
                    <a:pt x="404813" y="1025346"/>
                  </a:lnTo>
                  <a:lnTo>
                    <a:pt x="414602" y="1023760"/>
                  </a:lnTo>
                  <a:lnTo>
                    <a:pt x="424127" y="1022174"/>
                  </a:lnTo>
                  <a:lnTo>
                    <a:pt x="432859" y="1020059"/>
                  </a:lnTo>
                  <a:lnTo>
                    <a:pt x="441854" y="1017944"/>
                  </a:lnTo>
                  <a:lnTo>
                    <a:pt x="450321" y="1015565"/>
                  </a:lnTo>
                  <a:lnTo>
                    <a:pt x="458523" y="1012921"/>
                  </a:lnTo>
                  <a:lnTo>
                    <a:pt x="466196" y="1009749"/>
                  </a:lnTo>
                  <a:lnTo>
                    <a:pt x="473869" y="1006312"/>
                  </a:lnTo>
                  <a:lnTo>
                    <a:pt x="481013" y="1003140"/>
                  </a:lnTo>
                  <a:lnTo>
                    <a:pt x="488157" y="999438"/>
                  </a:lnTo>
                  <a:lnTo>
                    <a:pt x="494771" y="995473"/>
                  </a:lnTo>
                  <a:lnTo>
                    <a:pt x="501386" y="991507"/>
                  </a:lnTo>
                  <a:lnTo>
                    <a:pt x="507736" y="987278"/>
                  </a:lnTo>
                  <a:lnTo>
                    <a:pt x="513821" y="983048"/>
                  </a:lnTo>
                  <a:lnTo>
                    <a:pt x="519113" y="978289"/>
                  </a:lnTo>
                  <a:lnTo>
                    <a:pt x="524669" y="973795"/>
                  </a:lnTo>
                  <a:lnTo>
                    <a:pt x="530225" y="969036"/>
                  </a:lnTo>
                  <a:lnTo>
                    <a:pt x="534988" y="964013"/>
                  </a:lnTo>
                  <a:lnTo>
                    <a:pt x="540015" y="959255"/>
                  </a:lnTo>
                  <a:lnTo>
                    <a:pt x="544248" y="953967"/>
                  </a:lnTo>
                  <a:lnTo>
                    <a:pt x="548746" y="948944"/>
                  </a:lnTo>
                  <a:lnTo>
                    <a:pt x="552715" y="943657"/>
                  </a:lnTo>
                  <a:lnTo>
                    <a:pt x="556684" y="938105"/>
                  </a:lnTo>
                  <a:lnTo>
                    <a:pt x="560388" y="932554"/>
                  </a:lnTo>
                  <a:lnTo>
                    <a:pt x="564092" y="927266"/>
                  </a:lnTo>
                  <a:lnTo>
                    <a:pt x="567267" y="921715"/>
                  </a:lnTo>
                  <a:lnTo>
                    <a:pt x="573352" y="910876"/>
                  </a:lnTo>
                  <a:lnTo>
                    <a:pt x="578644" y="899772"/>
                  </a:lnTo>
                  <a:lnTo>
                    <a:pt x="583407" y="888404"/>
                  </a:lnTo>
                  <a:lnTo>
                    <a:pt x="587375" y="877830"/>
                  </a:lnTo>
                  <a:lnTo>
                    <a:pt x="591080" y="867255"/>
                  </a:lnTo>
                  <a:lnTo>
                    <a:pt x="594255" y="856416"/>
                  </a:lnTo>
                  <a:lnTo>
                    <a:pt x="596636" y="846899"/>
                  </a:lnTo>
                  <a:lnTo>
                    <a:pt x="598752" y="837117"/>
                  </a:lnTo>
                  <a:lnTo>
                    <a:pt x="600605" y="828129"/>
                  </a:lnTo>
                  <a:lnTo>
                    <a:pt x="601928" y="819934"/>
                  </a:lnTo>
                  <a:lnTo>
                    <a:pt x="602721" y="812267"/>
                  </a:lnTo>
                  <a:lnTo>
                    <a:pt x="604044" y="799577"/>
                  </a:lnTo>
                  <a:lnTo>
                    <a:pt x="604573" y="790853"/>
                  </a:lnTo>
                  <a:lnTo>
                    <a:pt x="604573" y="786095"/>
                  </a:lnTo>
                  <a:lnTo>
                    <a:pt x="604573" y="544464"/>
                  </a:lnTo>
                  <a:lnTo>
                    <a:pt x="604838" y="538383"/>
                  </a:lnTo>
                  <a:lnTo>
                    <a:pt x="605896" y="532303"/>
                  </a:lnTo>
                  <a:lnTo>
                    <a:pt x="607219" y="526487"/>
                  </a:lnTo>
                  <a:lnTo>
                    <a:pt x="609336" y="521200"/>
                  </a:lnTo>
                  <a:lnTo>
                    <a:pt x="611982" y="515912"/>
                  </a:lnTo>
                  <a:lnTo>
                    <a:pt x="614892" y="510889"/>
                  </a:lnTo>
                  <a:lnTo>
                    <a:pt x="618332" y="506131"/>
                  </a:lnTo>
                  <a:lnTo>
                    <a:pt x="622300" y="501901"/>
                  </a:lnTo>
                  <a:lnTo>
                    <a:pt x="626534" y="497935"/>
                  </a:lnTo>
                  <a:lnTo>
                    <a:pt x="631296" y="494499"/>
                  </a:lnTo>
                  <a:lnTo>
                    <a:pt x="636323" y="491591"/>
                  </a:lnTo>
                  <a:lnTo>
                    <a:pt x="641350" y="488947"/>
                  </a:lnTo>
                  <a:lnTo>
                    <a:pt x="646907" y="487096"/>
                  </a:lnTo>
                  <a:lnTo>
                    <a:pt x="652992" y="485510"/>
                  </a:lnTo>
                  <a:lnTo>
                    <a:pt x="658813" y="484453"/>
                  </a:lnTo>
                  <a:lnTo>
                    <a:pt x="664898" y="484188"/>
                  </a:lnTo>
                  <a:lnTo>
                    <a:pt x="671248" y="484453"/>
                  </a:lnTo>
                  <a:lnTo>
                    <a:pt x="677069" y="485510"/>
                  </a:lnTo>
                  <a:lnTo>
                    <a:pt x="682890" y="487096"/>
                  </a:lnTo>
                  <a:lnTo>
                    <a:pt x="688711" y="488947"/>
                  </a:lnTo>
                  <a:lnTo>
                    <a:pt x="694003" y="491591"/>
                  </a:lnTo>
                  <a:lnTo>
                    <a:pt x="698765" y="494499"/>
                  </a:lnTo>
                  <a:lnTo>
                    <a:pt x="703528" y="497935"/>
                  </a:lnTo>
                  <a:lnTo>
                    <a:pt x="708026" y="501901"/>
                  </a:lnTo>
                  <a:lnTo>
                    <a:pt x="711994" y="506131"/>
                  </a:lnTo>
                  <a:lnTo>
                    <a:pt x="715169" y="510889"/>
                  </a:lnTo>
                  <a:lnTo>
                    <a:pt x="718344" y="515912"/>
                  </a:lnTo>
                  <a:lnTo>
                    <a:pt x="720726" y="521200"/>
                  </a:lnTo>
                  <a:lnTo>
                    <a:pt x="722842" y="526487"/>
                  </a:lnTo>
                  <a:lnTo>
                    <a:pt x="724430" y="532303"/>
                  </a:lnTo>
                  <a:lnTo>
                    <a:pt x="725223" y="538383"/>
                  </a:lnTo>
                  <a:lnTo>
                    <a:pt x="725488" y="544464"/>
                  </a:lnTo>
                  <a:lnTo>
                    <a:pt x="725488" y="786095"/>
                  </a:lnTo>
                  <a:lnTo>
                    <a:pt x="725223" y="797462"/>
                  </a:lnTo>
                  <a:lnTo>
                    <a:pt x="724694" y="809095"/>
                  </a:lnTo>
                  <a:lnTo>
                    <a:pt x="723636" y="821255"/>
                  </a:lnTo>
                  <a:lnTo>
                    <a:pt x="722313" y="833681"/>
                  </a:lnTo>
                  <a:lnTo>
                    <a:pt x="720461" y="846370"/>
                  </a:lnTo>
                  <a:lnTo>
                    <a:pt x="718080" y="859853"/>
                  </a:lnTo>
                  <a:lnTo>
                    <a:pt x="714905" y="873336"/>
                  </a:lnTo>
                  <a:lnTo>
                    <a:pt x="711465" y="886554"/>
                  </a:lnTo>
                  <a:lnTo>
                    <a:pt x="707496" y="900830"/>
                  </a:lnTo>
                  <a:lnTo>
                    <a:pt x="702998" y="914312"/>
                  </a:lnTo>
                  <a:lnTo>
                    <a:pt x="698236" y="928324"/>
                  </a:lnTo>
                  <a:lnTo>
                    <a:pt x="692415" y="942335"/>
                  </a:lnTo>
                  <a:lnTo>
                    <a:pt x="686065" y="956347"/>
                  </a:lnTo>
                  <a:lnTo>
                    <a:pt x="679186" y="970094"/>
                  </a:lnTo>
                  <a:lnTo>
                    <a:pt x="671513" y="983841"/>
                  </a:lnTo>
                  <a:lnTo>
                    <a:pt x="663311" y="997323"/>
                  </a:lnTo>
                  <a:lnTo>
                    <a:pt x="658813" y="1003933"/>
                  </a:lnTo>
                  <a:lnTo>
                    <a:pt x="654315" y="1010542"/>
                  </a:lnTo>
                  <a:lnTo>
                    <a:pt x="649552" y="1017151"/>
                  </a:lnTo>
                  <a:lnTo>
                    <a:pt x="644525" y="1023496"/>
                  </a:lnTo>
                  <a:lnTo>
                    <a:pt x="639498" y="1029841"/>
                  </a:lnTo>
                  <a:lnTo>
                    <a:pt x="634207" y="1035921"/>
                  </a:lnTo>
                  <a:lnTo>
                    <a:pt x="628650" y="1042001"/>
                  </a:lnTo>
                  <a:lnTo>
                    <a:pt x="623094" y="1048082"/>
                  </a:lnTo>
                  <a:lnTo>
                    <a:pt x="617009" y="1054162"/>
                  </a:lnTo>
                  <a:lnTo>
                    <a:pt x="610923" y="1059978"/>
                  </a:lnTo>
                  <a:lnTo>
                    <a:pt x="604838" y="1065530"/>
                  </a:lnTo>
                  <a:lnTo>
                    <a:pt x="598488" y="1071082"/>
                  </a:lnTo>
                  <a:lnTo>
                    <a:pt x="591873" y="1076369"/>
                  </a:lnTo>
                  <a:lnTo>
                    <a:pt x="584730" y="1081656"/>
                  </a:lnTo>
                  <a:lnTo>
                    <a:pt x="577850" y="1086944"/>
                  </a:lnTo>
                  <a:lnTo>
                    <a:pt x="570442" y="1091702"/>
                  </a:lnTo>
                  <a:lnTo>
                    <a:pt x="563034" y="1096461"/>
                  </a:lnTo>
                  <a:lnTo>
                    <a:pt x="555096" y="1101219"/>
                  </a:lnTo>
                  <a:lnTo>
                    <a:pt x="547159" y="1105714"/>
                  </a:lnTo>
                  <a:lnTo>
                    <a:pt x="538957" y="1109944"/>
                  </a:lnTo>
                  <a:lnTo>
                    <a:pt x="530755" y="1113909"/>
                  </a:lnTo>
                  <a:lnTo>
                    <a:pt x="522288" y="1117875"/>
                  </a:lnTo>
                  <a:lnTo>
                    <a:pt x="513292" y="1121576"/>
                  </a:lnTo>
                  <a:lnTo>
                    <a:pt x="504296" y="1125277"/>
                  </a:lnTo>
                  <a:lnTo>
                    <a:pt x="495036" y="1128185"/>
                  </a:lnTo>
                  <a:lnTo>
                    <a:pt x="485246" y="1131357"/>
                  </a:lnTo>
                  <a:lnTo>
                    <a:pt x="475721" y="1134001"/>
                  </a:lnTo>
                  <a:lnTo>
                    <a:pt x="465932" y="1136909"/>
                  </a:lnTo>
                  <a:lnTo>
                    <a:pt x="455613" y="1139288"/>
                  </a:lnTo>
                  <a:lnTo>
                    <a:pt x="445029" y="1141139"/>
                  </a:lnTo>
                  <a:lnTo>
                    <a:pt x="434182" y="1142989"/>
                  </a:lnTo>
                  <a:lnTo>
                    <a:pt x="423069" y="1144840"/>
                  </a:lnTo>
                  <a:lnTo>
                    <a:pt x="423069" y="1329896"/>
                  </a:lnTo>
                  <a:lnTo>
                    <a:pt x="664898" y="1329896"/>
                  </a:lnTo>
                  <a:lnTo>
                    <a:pt x="671248" y="1330161"/>
                  </a:lnTo>
                  <a:lnTo>
                    <a:pt x="677069" y="1331218"/>
                  </a:lnTo>
                  <a:lnTo>
                    <a:pt x="682890" y="1332540"/>
                  </a:lnTo>
                  <a:lnTo>
                    <a:pt x="688711" y="1334919"/>
                  </a:lnTo>
                  <a:lnTo>
                    <a:pt x="694003" y="1337299"/>
                  </a:lnTo>
                  <a:lnTo>
                    <a:pt x="698765" y="1340207"/>
                  </a:lnTo>
                  <a:lnTo>
                    <a:pt x="703528" y="1343643"/>
                  </a:lnTo>
                  <a:lnTo>
                    <a:pt x="708026" y="1347609"/>
                  </a:lnTo>
                  <a:lnTo>
                    <a:pt x="711994" y="1351839"/>
                  </a:lnTo>
                  <a:lnTo>
                    <a:pt x="715169" y="1356862"/>
                  </a:lnTo>
                  <a:lnTo>
                    <a:pt x="718344" y="1361620"/>
                  </a:lnTo>
                  <a:lnTo>
                    <a:pt x="720726" y="1366908"/>
                  </a:lnTo>
                  <a:lnTo>
                    <a:pt x="722842" y="1372195"/>
                  </a:lnTo>
                  <a:lnTo>
                    <a:pt x="724430" y="1378011"/>
                  </a:lnTo>
                  <a:lnTo>
                    <a:pt x="725223" y="1384092"/>
                  </a:lnTo>
                  <a:lnTo>
                    <a:pt x="725488" y="1390172"/>
                  </a:lnTo>
                  <a:lnTo>
                    <a:pt x="725223" y="1396517"/>
                  </a:lnTo>
                  <a:lnTo>
                    <a:pt x="724430" y="1402333"/>
                  </a:lnTo>
                  <a:lnTo>
                    <a:pt x="722842" y="1408149"/>
                  </a:lnTo>
                  <a:lnTo>
                    <a:pt x="720726" y="1413965"/>
                  </a:lnTo>
                  <a:lnTo>
                    <a:pt x="718344" y="1419252"/>
                  </a:lnTo>
                  <a:lnTo>
                    <a:pt x="715169" y="1424011"/>
                  </a:lnTo>
                  <a:lnTo>
                    <a:pt x="711994" y="1429034"/>
                  </a:lnTo>
                  <a:lnTo>
                    <a:pt x="708026" y="1433264"/>
                  </a:lnTo>
                  <a:lnTo>
                    <a:pt x="703528" y="1436965"/>
                  </a:lnTo>
                  <a:lnTo>
                    <a:pt x="698765" y="1440402"/>
                  </a:lnTo>
                  <a:lnTo>
                    <a:pt x="694003" y="1443574"/>
                  </a:lnTo>
                  <a:lnTo>
                    <a:pt x="688711" y="1445953"/>
                  </a:lnTo>
                  <a:lnTo>
                    <a:pt x="682890" y="1448068"/>
                  </a:lnTo>
                  <a:lnTo>
                    <a:pt x="677069" y="1449654"/>
                  </a:lnTo>
                  <a:lnTo>
                    <a:pt x="671248" y="1450447"/>
                  </a:lnTo>
                  <a:lnTo>
                    <a:pt x="664898" y="1450976"/>
                  </a:lnTo>
                  <a:lnTo>
                    <a:pt x="60589" y="1450976"/>
                  </a:lnTo>
                  <a:lnTo>
                    <a:pt x="54239" y="1450447"/>
                  </a:lnTo>
                  <a:lnTo>
                    <a:pt x="48419" y="1449654"/>
                  </a:lnTo>
                  <a:lnTo>
                    <a:pt x="42598" y="1448068"/>
                  </a:lnTo>
                  <a:lnTo>
                    <a:pt x="37041" y="1445953"/>
                  </a:lnTo>
                  <a:lnTo>
                    <a:pt x="31750" y="1443574"/>
                  </a:lnTo>
                  <a:lnTo>
                    <a:pt x="26723" y="1440402"/>
                  </a:lnTo>
                  <a:lnTo>
                    <a:pt x="21960" y="1436965"/>
                  </a:lnTo>
                  <a:lnTo>
                    <a:pt x="17727" y="1433264"/>
                  </a:lnTo>
                  <a:lnTo>
                    <a:pt x="13758" y="1429034"/>
                  </a:lnTo>
                  <a:lnTo>
                    <a:pt x="10319" y="1424011"/>
                  </a:lnTo>
                  <a:lnTo>
                    <a:pt x="7408" y="1419252"/>
                  </a:lnTo>
                  <a:lnTo>
                    <a:pt x="5027" y="1413965"/>
                  </a:lnTo>
                  <a:lnTo>
                    <a:pt x="2646" y="1408149"/>
                  </a:lnTo>
                  <a:lnTo>
                    <a:pt x="1323" y="1402333"/>
                  </a:lnTo>
                  <a:lnTo>
                    <a:pt x="264" y="1396517"/>
                  </a:lnTo>
                  <a:lnTo>
                    <a:pt x="0" y="1390172"/>
                  </a:lnTo>
                  <a:lnTo>
                    <a:pt x="264" y="1384092"/>
                  </a:lnTo>
                  <a:lnTo>
                    <a:pt x="1323" y="1378011"/>
                  </a:lnTo>
                  <a:lnTo>
                    <a:pt x="2646" y="1372195"/>
                  </a:lnTo>
                  <a:lnTo>
                    <a:pt x="5027" y="1366908"/>
                  </a:lnTo>
                  <a:lnTo>
                    <a:pt x="7408" y="1361620"/>
                  </a:lnTo>
                  <a:lnTo>
                    <a:pt x="10319" y="1356862"/>
                  </a:lnTo>
                  <a:lnTo>
                    <a:pt x="13758" y="1351839"/>
                  </a:lnTo>
                  <a:lnTo>
                    <a:pt x="17727" y="1347609"/>
                  </a:lnTo>
                  <a:lnTo>
                    <a:pt x="21960" y="1343643"/>
                  </a:lnTo>
                  <a:lnTo>
                    <a:pt x="26723" y="1340207"/>
                  </a:lnTo>
                  <a:lnTo>
                    <a:pt x="31750" y="1337299"/>
                  </a:lnTo>
                  <a:lnTo>
                    <a:pt x="37041" y="1334919"/>
                  </a:lnTo>
                  <a:lnTo>
                    <a:pt x="42598" y="1332540"/>
                  </a:lnTo>
                  <a:lnTo>
                    <a:pt x="48419" y="1331218"/>
                  </a:lnTo>
                  <a:lnTo>
                    <a:pt x="54239" y="1330161"/>
                  </a:lnTo>
                  <a:lnTo>
                    <a:pt x="60589" y="1329896"/>
                  </a:lnTo>
                  <a:lnTo>
                    <a:pt x="302419" y="1329896"/>
                  </a:lnTo>
                  <a:lnTo>
                    <a:pt x="302419" y="1144840"/>
                  </a:lnTo>
                  <a:lnTo>
                    <a:pt x="291571" y="1142989"/>
                  </a:lnTo>
                  <a:lnTo>
                    <a:pt x="280459" y="1141139"/>
                  </a:lnTo>
                  <a:lnTo>
                    <a:pt x="270140" y="1139288"/>
                  </a:lnTo>
                  <a:lnTo>
                    <a:pt x="259821" y="1136909"/>
                  </a:lnTo>
                  <a:lnTo>
                    <a:pt x="250032" y="1134001"/>
                  </a:lnTo>
                  <a:lnTo>
                    <a:pt x="240242" y="1131357"/>
                  </a:lnTo>
                  <a:lnTo>
                    <a:pt x="230452" y="1128185"/>
                  </a:lnTo>
                  <a:lnTo>
                    <a:pt x="221457" y="1125277"/>
                  </a:lnTo>
                  <a:lnTo>
                    <a:pt x="212196" y="1121576"/>
                  </a:lnTo>
                  <a:lnTo>
                    <a:pt x="203465" y="1117875"/>
                  </a:lnTo>
                  <a:lnTo>
                    <a:pt x="194734" y="1113909"/>
                  </a:lnTo>
                  <a:lnTo>
                    <a:pt x="186532" y="1109944"/>
                  </a:lnTo>
                  <a:lnTo>
                    <a:pt x="178329" y="1105714"/>
                  </a:lnTo>
                  <a:lnTo>
                    <a:pt x="170392" y="1101219"/>
                  </a:lnTo>
                  <a:lnTo>
                    <a:pt x="162454" y="1096461"/>
                  </a:lnTo>
                  <a:lnTo>
                    <a:pt x="155310" y="1091702"/>
                  </a:lnTo>
                  <a:lnTo>
                    <a:pt x="147902" y="1086944"/>
                  </a:lnTo>
                  <a:lnTo>
                    <a:pt x="140758" y="1081656"/>
                  </a:lnTo>
                  <a:lnTo>
                    <a:pt x="133879" y="1076369"/>
                  </a:lnTo>
                  <a:lnTo>
                    <a:pt x="127264" y="1071082"/>
                  </a:lnTo>
                  <a:lnTo>
                    <a:pt x="120650" y="1065530"/>
                  </a:lnTo>
                  <a:lnTo>
                    <a:pt x="114564" y="1059978"/>
                  </a:lnTo>
                  <a:lnTo>
                    <a:pt x="108479" y="1054162"/>
                  </a:lnTo>
                  <a:lnTo>
                    <a:pt x="102394" y="1048082"/>
                  </a:lnTo>
                  <a:lnTo>
                    <a:pt x="97102" y="1042001"/>
                  </a:lnTo>
                  <a:lnTo>
                    <a:pt x="91546" y="1035921"/>
                  </a:lnTo>
                  <a:lnTo>
                    <a:pt x="85989" y="1029841"/>
                  </a:lnTo>
                  <a:lnTo>
                    <a:pt x="81227" y="1023496"/>
                  </a:lnTo>
                  <a:lnTo>
                    <a:pt x="75935" y="1017151"/>
                  </a:lnTo>
                  <a:lnTo>
                    <a:pt x="71437" y="1010542"/>
                  </a:lnTo>
                  <a:lnTo>
                    <a:pt x="66675" y="1003933"/>
                  </a:lnTo>
                  <a:lnTo>
                    <a:pt x="62177" y="997323"/>
                  </a:lnTo>
                  <a:lnTo>
                    <a:pt x="53975" y="983841"/>
                  </a:lnTo>
                  <a:lnTo>
                    <a:pt x="46302" y="970094"/>
                  </a:lnTo>
                  <a:lnTo>
                    <a:pt x="39687" y="956347"/>
                  </a:lnTo>
                  <a:lnTo>
                    <a:pt x="33337" y="942335"/>
                  </a:lnTo>
                  <a:lnTo>
                    <a:pt x="27516" y="928324"/>
                  </a:lnTo>
                  <a:lnTo>
                    <a:pt x="22489" y="914312"/>
                  </a:lnTo>
                  <a:lnTo>
                    <a:pt x="17991" y="900830"/>
                  </a:lnTo>
                  <a:lnTo>
                    <a:pt x="14023" y="886554"/>
                  </a:lnTo>
                  <a:lnTo>
                    <a:pt x="10583" y="873336"/>
                  </a:lnTo>
                  <a:lnTo>
                    <a:pt x="7673" y="859853"/>
                  </a:lnTo>
                  <a:lnTo>
                    <a:pt x="5291" y="846370"/>
                  </a:lnTo>
                  <a:lnTo>
                    <a:pt x="3439" y="833681"/>
                  </a:lnTo>
                  <a:lnTo>
                    <a:pt x="1852" y="821255"/>
                  </a:lnTo>
                  <a:lnTo>
                    <a:pt x="1058" y="809095"/>
                  </a:lnTo>
                  <a:lnTo>
                    <a:pt x="264" y="797462"/>
                  </a:lnTo>
                  <a:lnTo>
                    <a:pt x="0" y="786095"/>
                  </a:lnTo>
                  <a:lnTo>
                    <a:pt x="0" y="544464"/>
                  </a:lnTo>
                  <a:lnTo>
                    <a:pt x="264" y="538383"/>
                  </a:lnTo>
                  <a:lnTo>
                    <a:pt x="1323" y="532303"/>
                  </a:lnTo>
                  <a:lnTo>
                    <a:pt x="2646" y="526487"/>
                  </a:lnTo>
                  <a:lnTo>
                    <a:pt x="5027" y="521200"/>
                  </a:lnTo>
                  <a:lnTo>
                    <a:pt x="7408" y="515912"/>
                  </a:lnTo>
                  <a:lnTo>
                    <a:pt x="10319" y="510889"/>
                  </a:lnTo>
                  <a:lnTo>
                    <a:pt x="13758" y="506131"/>
                  </a:lnTo>
                  <a:lnTo>
                    <a:pt x="17727" y="501901"/>
                  </a:lnTo>
                  <a:lnTo>
                    <a:pt x="21960" y="497935"/>
                  </a:lnTo>
                  <a:lnTo>
                    <a:pt x="26723" y="494499"/>
                  </a:lnTo>
                  <a:lnTo>
                    <a:pt x="31750" y="491591"/>
                  </a:lnTo>
                  <a:lnTo>
                    <a:pt x="37041" y="488947"/>
                  </a:lnTo>
                  <a:lnTo>
                    <a:pt x="42598" y="487096"/>
                  </a:lnTo>
                  <a:lnTo>
                    <a:pt x="48419" y="485510"/>
                  </a:lnTo>
                  <a:lnTo>
                    <a:pt x="54239" y="484453"/>
                  </a:lnTo>
                  <a:lnTo>
                    <a:pt x="60589" y="484188"/>
                  </a:lnTo>
                  <a:close/>
                  <a:moveTo>
                    <a:pt x="362612" y="0"/>
                  </a:moveTo>
                  <a:lnTo>
                    <a:pt x="372158" y="265"/>
                  </a:lnTo>
                  <a:lnTo>
                    <a:pt x="381438" y="1058"/>
                  </a:lnTo>
                  <a:lnTo>
                    <a:pt x="390454" y="2116"/>
                  </a:lnTo>
                  <a:lnTo>
                    <a:pt x="399204" y="3967"/>
                  </a:lnTo>
                  <a:lnTo>
                    <a:pt x="408219" y="5553"/>
                  </a:lnTo>
                  <a:lnTo>
                    <a:pt x="416705" y="8198"/>
                  </a:lnTo>
                  <a:lnTo>
                    <a:pt x="424925" y="11107"/>
                  </a:lnTo>
                  <a:lnTo>
                    <a:pt x="433145" y="14280"/>
                  </a:lnTo>
                  <a:lnTo>
                    <a:pt x="441630" y="17982"/>
                  </a:lnTo>
                  <a:lnTo>
                    <a:pt x="449054" y="21949"/>
                  </a:lnTo>
                  <a:lnTo>
                    <a:pt x="456744" y="26444"/>
                  </a:lnTo>
                  <a:lnTo>
                    <a:pt x="464169" y="30939"/>
                  </a:lnTo>
                  <a:lnTo>
                    <a:pt x="471328" y="36228"/>
                  </a:lnTo>
                  <a:lnTo>
                    <a:pt x="478222" y="41253"/>
                  </a:lnTo>
                  <a:lnTo>
                    <a:pt x="484851" y="47070"/>
                  </a:lnTo>
                  <a:lnTo>
                    <a:pt x="490950" y="53152"/>
                  </a:lnTo>
                  <a:lnTo>
                    <a:pt x="497049" y="59234"/>
                  </a:lnTo>
                  <a:lnTo>
                    <a:pt x="502882" y="66110"/>
                  </a:lnTo>
                  <a:lnTo>
                    <a:pt x="508186" y="72721"/>
                  </a:lnTo>
                  <a:lnTo>
                    <a:pt x="513224" y="80125"/>
                  </a:lnTo>
                  <a:lnTo>
                    <a:pt x="517997" y="87265"/>
                  </a:lnTo>
                  <a:lnTo>
                    <a:pt x="522504" y="94934"/>
                  </a:lnTo>
                  <a:lnTo>
                    <a:pt x="526482" y="102602"/>
                  </a:lnTo>
                  <a:lnTo>
                    <a:pt x="530194" y="110800"/>
                  </a:lnTo>
                  <a:lnTo>
                    <a:pt x="533111" y="118998"/>
                  </a:lnTo>
                  <a:lnTo>
                    <a:pt x="536293" y="127195"/>
                  </a:lnTo>
                  <a:lnTo>
                    <a:pt x="538679" y="136186"/>
                  </a:lnTo>
                  <a:lnTo>
                    <a:pt x="540536" y="144648"/>
                  </a:lnTo>
                  <a:lnTo>
                    <a:pt x="542392" y="153903"/>
                  </a:lnTo>
                  <a:lnTo>
                    <a:pt x="543187" y="162630"/>
                  </a:lnTo>
                  <a:lnTo>
                    <a:pt x="544248" y="172150"/>
                  </a:lnTo>
                  <a:lnTo>
                    <a:pt x="544513" y="181141"/>
                  </a:lnTo>
                  <a:lnTo>
                    <a:pt x="544513" y="483394"/>
                  </a:lnTo>
                  <a:lnTo>
                    <a:pt x="180975" y="483394"/>
                  </a:lnTo>
                  <a:lnTo>
                    <a:pt x="180975" y="181141"/>
                  </a:lnTo>
                  <a:lnTo>
                    <a:pt x="181240" y="172150"/>
                  </a:lnTo>
                  <a:lnTo>
                    <a:pt x="181771" y="162630"/>
                  </a:lnTo>
                  <a:lnTo>
                    <a:pt x="183097" y="153903"/>
                  </a:lnTo>
                  <a:lnTo>
                    <a:pt x="184422" y="144648"/>
                  </a:lnTo>
                  <a:lnTo>
                    <a:pt x="186809" y="136186"/>
                  </a:lnTo>
                  <a:lnTo>
                    <a:pt x="189195" y="127195"/>
                  </a:lnTo>
                  <a:lnTo>
                    <a:pt x="191847" y="118998"/>
                  </a:lnTo>
                  <a:lnTo>
                    <a:pt x="195294" y="110800"/>
                  </a:lnTo>
                  <a:lnTo>
                    <a:pt x="199006" y="102602"/>
                  </a:lnTo>
                  <a:lnTo>
                    <a:pt x="202984" y="94934"/>
                  </a:lnTo>
                  <a:lnTo>
                    <a:pt x="207226" y="87265"/>
                  </a:lnTo>
                  <a:lnTo>
                    <a:pt x="211999" y="80125"/>
                  </a:lnTo>
                  <a:lnTo>
                    <a:pt x="217037" y="72721"/>
                  </a:lnTo>
                  <a:lnTo>
                    <a:pt x="222341" y="66110"/>
                  </a:lnTo>
                  <a:lnTo>
                    <a:pt x="228174" y="59234"/>
                  </a:lnTo>
                  <a:lnTo>
                    <a:pt x="234008" y="53152"/>
                  </a:lnTo>
                  <a:lnTo>
                    <a:pt x="240372" y="47070"/>
                  </a:lnTo>
                  <a:lnTo>
                    <a:pt x="247266" y="41253"/>
                  </a:lnTo>
                  <a:lnTo>
                    <a:pt x="253895" y="36228"/>
                  </a:lnTo>
                  <a:lnTo>
                    <a:pt x="261054" y="30939"/>
                  </a:lnTo>
                  <a:lnTo>
                    <a:pt x="268479" y="26444"/>
                  </a:lnTo>
                  <a:lnTo>
                    <a:pt x="275903" y="21949"/>
                  </a:lnTo>
                  <a:lnTo>
                    <a:pt x="283858" y="17982"/>
                  </a:lnTo>
                  <a:lnTo>
                    <a:pt x="291813" y="14280"/>
                  </a:lnTo>
                  <a:lnTo>
                    <a:pt x="300033" y="11107"/>
                  </a:lnTo>
                  <a:lnTo>
                    <a:pt x="308518" y="8198"/>
                  </a:lnTo>
                  <a:lnTo>
                    <a:pt x="317269" y="5553"/>
                  </a:lnTo>
                  <a:lnTo>
                    <a:pt x="326019" y="3967"/>
                  </a:lnTo>
                  <a:lnTo>
                    <a:pt x="334770" y="2116"/>
                  </a:lnTo>
                  <a:lnTo>
                    <a:pt x="344050" y="1058"/>
                  </a:lnTo>
                  <a:lnTo>
                    <a:pt x="353331" y="265"/>
                  </a:lnTo>
                  <a:lnTo>
                    <a:pt x="362612" y="0"/>
                  </a:lnTo>
                  <a:close/>
                </a:path>
              </a:pathLst>
            </a:custGeom>
            <a:solidFill>
              <a:srgbClr val="01ACBE"/>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685800">
                <a:defRPr/>
              </a:pPr>
              <a:endParaRPr lang="zh-CN" altLang="en-US" sz="1350">
                <a:solidFill>
                  <a:srgbClr val="FFFFFF"/>
                </a:solidFill>
                <a:latin typeface="微軟正黑體" panose="020B0604030504040204" pitchFamily="34" charset="-120"/>
                <a:ea typeface="微軟正黑體" panose="020B0604030504040204" pitchFamily="34" charset="-120"/>
              </a:endParaRPr>
            </a:p>
          </p:txBody>
        </p:sp>
      </p:grpSp>
      <p:grpSp>
        <p:nvGrpSpPr>
          <p:cNvPr id="20" name="组合 110"/>
          <p:cNvGrpSpPr/>
          <p:nvPr/>
        </p:nvGrpSpPr>
        <p:grpSpPr>
          <a:xfrm>
            <a:off x="5773236" y="3717032"/>
            <a:ext cx="363304" cy="363304"/>
            <a:chOff x="7251245" y="4646172"/>
            <a:chExt cx="363304" cy="363304"/>
          </a:xfrm>
        </p:grpSpPr>
        <p:sp>
          <p:nvSpPr>
            <p:cNvPr id="29" name="圆角矩形 111"/>
            <p:cNvSpPr/>
            <p:nvPr/>
          </p:nvSpPr>
          <p:spPr>
            <a:xfrm>
              <a:off x="7251245" y="4646172"/>
              <a:ext cx="363304" cy="363304"/>
            </a:xfrm>
            <a:prstGeom prst="roundRect">
              <a:avLst/>
            </a:prstGeom>
            <a:gradFill flip="none" rotWithShape="1">
              <a:gsLst>
                <a:gs pos="0">
                  <a:sysClr val="window" lastClr="FFFFFF"/>
                </a:gs>
                <a:gs pos="100000">
                  <a:sysClr val="window" lastClr="FFFFFF">
                    <a:lumMod val="85000"/>
                  </a:sysClr>
                </a:gs>
              </a:gsLst>
              <a:lin ang="18900000" scaled="1"/>
              <a:tileRect/>
            </a:gradFill>
            <a:ln w="254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190500" dist="63500" dir="8100000" algn="tr" rotWithShape="0">
                <a:prstClr val="black">
                  <a:alpha val="40000"/>
                </a:prstClr>
              </a:outerShdw>
            </a:effectLst>
          </p:spPr>
          <p:txBody>
            <a:bodyPr rtlCol="0" anchor="ctr"/>
            <a:lstStyle/>
            <a:p>
              <a:pPr algn="ctr" defTabSz="685800">
                <a:defRPr/>
              </a:pPr>
              <a:endParaRPr lang="zh-CN" altLang="en-US" sz="1350" kern="0">
                <a:solidFill>
                  <a:prstClr val="white"/>
                </a:solidFill>
                <a:latin typeface="微軟正黑體" panose="020B0604030504040204" pitchFamily="34" charset="-120"/>
                <a:ea typeface="微軟正黑體" panose="020B0604030504040204" pitchFamily="34" charset="-120"/>
              </a:endParaRPr>
            </a:p>
          </p:txBody>
        </p:sp>
        <p:sp>
          <p:nvSpPr>
            <p:cNvPr id="30" name="KSO_Shape"/>
            <p:cNvSpPr>
              <a:spLocks/>
            </p:cNvSpPr>
            <p:nvPr/>
          </p:nvSpPr>
          <p:spPr bwMode="auto">
            <a:xfrm>
              <a:off x="7330647" y="4706296"/>
              <a:ext cx="204499" cy="204499"/>
            </a:xfrm>
            <a:custGeom>
              <a:avLst/>
              <a:gdLst>
                <a:gd name="T0" fmla="*/ 366124 w 1611313"/>
                <a:gd name="T1" fmla="*/ 1610945 h 1611313"/>
                <a:gd name="T2" fmla="*/ 489434 w 1611313"/>
                <a:gd name="T3" fmla="*/ 1727064 h 1611313"/>
                <a:gd name="T4" fmla="*/ 599113 w 1611313"/>
                <a:gd name="T5" fmla="*/ 1611260 h 1611313"/>
                <a:gd name="T6" fmla="*/ 599113 w 1611313"/>
                <a:gd name="T7" fmla="*/ 1952659 h 1611313"/>
                <a:gd name="T8" fmla="*/ 366124 w 1611313"/>
                <a:gd name="T9" fmla="*/ 1952659 h 1611313"/>
                <a:gd name="T10" fmla="*/ 1027366 w 1611313"/>
                <a:gd name="T11" fmla="*/ 1324703 h 1611313"/>
                <a:gd name="T12" fmla="*/ 1156381 w 1611313"/>
                <a:gd name="T13" fmla="*/ 1446550 h 1611313"/>
                <a:gd name="T14" fmla="*/ 1252430 w 1611313"/>
                <a:gd name="T15" fmla="*/ 1537618 h 1611313"/>
                <a:gd name="T16" fmla="*/ 1260354 w 1611313"/>
                <a:gd name="T17" fmla="*/ 1529368 h 1611313"/>
                <a:gd name="T18" fmla="*/ 1260354 w 1611313"/>
                <a:gd name="T19" fmla="*/ 1952661 h 1611313"/>
                <a:gd name="T20" fmla="*/ 1027366 w 1611313"/>
                <a:gd name="T21" fmla="*/ 1952661 h 1611313"/>
                <a:gd name="T22" fmla="*/ 929733 w 1611313"/>
                <a:gd name="T23" fmla="*/ 1260353 h 1611313"/>
                <a:gd name="T24" fmla="*/ 929733 w 1611313"/>
                <a:gd name="T25" fmla="*/ 1952659 h 1611313"/>
                <a:gd name="T26" fmla="*/ 696745 w 1611313"/>
                <a:gd name="T27" fmla="*/ 1952659 h 1611313"/>
                <a:gd name="T28" fmla="*/ 696745 w 1611313"/>
                <a:gd name="T29" fmla="*/ 1507605 h 1611313"/>
                <a:gd name="T30" fmla="*/ 1590975 w 1611313"/>
                <a:gd name="T31" fmla="*/ 1180471 h 1611313"/>
                <a:gd name="T32" fmla="*/ 1590975 w 1611313"/>
                <a:gd name="T33" fmla="*/ 1952659 h 1611313"/>
                <a:gd name="T34" fmla="*/ 1357986 w 1611313"/>
                <a:gd name="T35" fmla="*/ 1952659 h 1611313"/>
                <a:gd name="T36" fmla="*/ 1357986 w 1611313"/>
                <a:gd name="T37" fmla="*/ 1427204 h 1611313"/>
                <a:gd name="T38" fmla="*/ 1846571 w 1611313"/>
                <a:gd name="T39" fmla="*/ 909762 h 1611313"/>
                <a:gd name="T40" fmla="*/ 1921595 w 1611313"/>
                <a:gd name="T41" fmla="*/ 980386 h 1611313"/>
                <a:gd name="T42" fmla="*/ 1921595 w 1611313"/>
                <a:gd name="T43" fmla="*/ 1952659 h 1611313"/>
                <a:gd name="T44" fmla="*/ 1688608 w 1611313"/>
                <a:gd name="T45" fmla="*/ 1952659 h 1611313"/>
                <a:gd name="T46" fmla="*/ 1688608 w 1611313"/>
                <a:gd name="T47" fmla="*/ 1077614 h 1611313"/>
                <a:gd name="T48" fmla="*/ 1369516 w 1611313"/>
                <a:gd name="T49" fmla="*/ 201924 h 1611313"/>
                <a:gd name="T50" fmla="*/ 1966622 w 1611313"/>
                <a:gd name="T51" fmla="*/ 256445 h 1611313"/>
                <a:gd name="T52" fmla="*/ 2048074 w 1611313"/>
                <a:gd name="T53" fmla="*/ 848901 h 1611313"/>
                <a:gd name="T54" fmla="*/ 1846503 w 1611313"/>
                <a:gd name="T55" fmla="*/ 655536 h 1611313"/>
                <a:gd name="T56" fmla="*/ 1253200 w 1611313"/>
                <a:gd name="T57" fmla="*/ 1284446 h 1611313"/>
                <a:gd name="T58" fmla="*/ 1157170 w 1611313"/>
                <a:gd name="T59" fmla="*/ 1193787 h 1611313"/>
                <a:gd name="T60" fmla="*/ 977783 w 1611313"/>
                <a:gd name="T61" fmla="*/ 1024514 h 1611313"/>
                <a:gd name="T62" fmla="*/ 944188 w 1611313"/>
                <a:gd name="T63" fmla="*/ 992815 h 1611313"/>
                <a:gd name="T64" fmla="*/ 490970 w 1611313"/>
                <a:gd name="T65" fmla="*/ 1473371 h 1611313"/>
                <a:gd name="T66" fmla="*/ 215237 w 1611313"/>
                <a:gd name="T67" fmla="*/ 1213123 h 1611313"/>
                <a:gd name="T68" fmla="*/ 668454 w 1611313"/>
                <a:gd name="T69" fmla="*/ 732565 h 1611313"/>
                <a:gd name="T70" fmla="*/ 793961 w 1611313"/>
                <a:gd name="T71" fmla="*/ 599429 h 1611313"/>
                <a:gd name="T72" fmla="*/ 919784 w 1611313"/>
                <a:gd name="T73" fmla="*/ 466293 h 1611313"/>
                <a:gd name="T74" fmla="*/ 1228796 w 1611313"/>
                <a:gd name="T75" fmla="*/ 757924 h 1611313"/>
                <a:gd name="T76" fmla="*/ 1570770 w 1611313"/>
                <a:gd name="T77" fmla="*/ 395287 h 1611313"/>
                <a:gd name="T78" fmla="*/ 0 w 1611313"/>
                <a:gd name="T79" fmla="*/ 0 h 1611313"/>
                <a:gd name="T80" fmla="*/ 96958 w 1611313"/>
                <a:gd name="T81" fmla="*/ 0 h 1611313"/>
                <a:gd name="T82" fmla="*/ 96958 w 1611313"/>
                <a:gd name="T83" fmla="*/ 2155273 h 1611313"/>
                <a:gd name="T84" fmla="*/ 2252216 w 1611313"/>
                <a:gd name="T85" fmla="*/ 2155273 h 1611313"/>
                <a:gd name="T86" fmla="*/ 2252216 w 1611313"/>
                <a:gd name="T87" fmla="*/ 2252216 h 1611313"/>
                <a:gd name="T88" fmla="*/ 96958 w 1611313"/>
                <a:gd name="T89" fmla="*/ 2252216 h 1611313"/>
                <a:gd name="T90" fmla="*/ 0 w 1611313"/>
                <a:gd name="T91" fmla="*/ 2252216 h 1611313"/>
                <a:gd name="T92" fmla="*/ 0 w 1611313"/>
                <a:gd name="T93" fmla="*/ 2155273 h 16113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11313" h="1611313">
                  <a:moveTo>
                    <a:pt x="261938" y="1152525"/>
                  </a:moveTo>
                  <a:lnTo>
                    <a:pt x="350158" y="1235601"/>
                  </a:lnTo>
                  <a:lnTo>
                    <a:pt x="428626" y="1152751"/>
                  </a:lnTo>
                  <a:lnTo>
                    <a:pt x="428626" y="1397000"/>
                  </a:lnTo>
                  <a:lnTo>
                    <a:pt x="261938" y="1397000"/>
                  </a:lnTo>
                  <a:lnTo>
                    <a:pt x="261938" y="1152525"/>
                  </a:lnTo>
                  <a:close/>
                  <a:moveTo>
                    <a:pt x="735013" y="947738"/>
                  </a:moveTo>
                  <a:lnTo>
                    <a:pt x="827315" y="1034912"/>
                  </a:lnTo>
                  <a:lnTo>
                    <a:pt x="896031" y="1100065"/>
                  </a:lnTo>
                  <a:lnTo>
                    <a:pt x="901701" y="1094163"/>
                  </a:lnTo>
                  <a:lnTo>
                    <a:pt x="901701" y="1397001"/>
                  </a:lnTo>
                  <a:lnTo>
                    <a:pt x="735013" y="1397001"/>
                  </a:lnTo>
                  <a:lnTo>
                    <a:pt x="735013" y="947738"/>
                  </a:lnTo>
                  <a:close/>
                  <a:moveTo>
                    <a:pt x="665163" y="901700"/>
                  </a:moveTo>
                  <a:lnTo>
                    <a:pt x="665163" y="1397000"/>
                  </a:lnTo>
                  <a:lnTo>
                    <a:pt x="498475" y="1397000"/>
                  </a:lnTo>
                  <a:lnTo>
                    <a:pt x="498475" y="1078593"/>
                  </a:lnTo>
                  <a:lnTo>
                    <a:pt x="665163" y="901700"/>
                  </a:lnTo>
                  <a:close/>
                  <a:moveTo>
                    <a:pt x="1138238" y="844550"/>
                  </a:moveTo>
                  <a:lnTo>
                    <a:pt x="1138238" y="1397000"/>
                  </a:lnTo>
                  <a:lnTo>
                    <a:pt x="971550" y="1397000"/>
                  </a:lnTo>
                  <a:lnTo>
                    <a:pt x="971550" y="1021071"/>
                  </a:lnTo>
                  <a:lnTo>
                    <a:pt x="1138238" y="844550"/>
                  </a:lnTo>
                  <a:close/>
                  <a:moveTo>
                    <a:pt x="1321101" y="650875"/>
                  </a:moveTo>
                  <a:lnTo>
                    <a:pt x="1374776" y="701402"/>
                  </a:lnTo>
                  <a:lnTo>
                    <a:pt x="1374776" y="1397000"/>
                  </a:lnTo>
                  <a:lnTo>
                    <a:pt x="1208088" y="1397000"/>
                  </a:lnTo>
                  <a:lnTo>
                    <a:pt x="1208088" y="770962"/>
                  </a:lnTo>
                  <a:lnTo>
                    <a:pt x="1321101" y="650875"/>
                  </a:lnTo>
                  <a:close/>
                  <a:moveTo>
                    <a:pt x="979799" y="144463"/>
                  </a:moveTo>
                  <a:lnTo>
                    <a:pt x="1406989" y="183470"/>
                  </a:lnTo>
                  <a:lnTo>
                    <a:pt x="1465263" y="607333"/>
                  </a:lnTo>
                  <a:lnTo>
                    <a:pt x="1321052" y="468993"/>
                  </a:lnTo>
                  <a:lnTo>
                    <a:pt x="896583" y="918937"/>
                  </a:lnTo>
                  <a:lnTo>
                    <a:pt x="827879" y="854076"/>
                  </a:lnTo>
                  <a:lnTo>
                    <a:pt x="699540" y="732972"/>
                  </a:lnTo>
                  <a:lnTo>
                    <a:pt x="675505" y="710294"/>
                  </a:lnTo>
                  <a:lnTo>
                    <a:pt x="351257" y="1054101"/>
                  </a:lnTo>
                  <a:lnTo>
                    <a:pt x="153988" y="867910"/>
                  </a:lnTo>
                  <a:lnTo>
                    <a:pt x="478235" y="524102"/>
                  </a:lnTo>
                  <a:lnTo>
                    <a:pt x="568027" y="428852"/>
                  </a:lnTo>
                  <a:lnTo>
                    <a:pt x="658045" y="333602"/>
                  </a:lnTo>
                  <a:lnTo>
                    <a:pt x="879123" y="542245"/>
                  </a:lnTo>
                  <a:lnTo>
                    <a:pt x="1123783" y="282802"/>
                  </a:lnTo>
                  <a:lnTo>
                    <a:pt x="979799" y="144463"/>
                  </a:lnTo>
                  <a:close/>
                  <a:moveTo>
                    <a:pt x="0" y="0"/>
                  </a:moveTo>
                  <a:lnTo>
                    <a:pt x="69367" y="0"/>
                  </a:lnTo>
                  <a:lnTo>
                    <a:pt x="69367" y="1541956"/>
                  </a:lnTo>
                  <a:lnTo>
                    <a:pt x="1611313" y="1541956"/>
                  </a:lnTo>
                  <a:lnTo>
                    <a:pt x="1611313" y="1611313"/>
                  </a:lnTo>
                  <a:lnTo>
                    <a:pt x="69367" y="1611313"/>
                  </a:lnTo>
                  <a:lnTo>
                    <a:pt x="0" y="1611313"/>
                  </a:lnTo>
                  <a:lnTo>
                    <a:pt x="0" y="1541956"/>
                  </a:lnTo>
                  <a:lnTo>
                    <a:pt x="0" y="0"/>
                  </a:lnTo>
                  <a:close/>
                </a:path>
              </a:pathLst>
            </a:custGeom>
            <a:solidFill>
              <a:srgbClr val="E8707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685800">
                <a:defRPr/>
              </a:pPr>
              <a:endParaRPr lang="zh-CN" altLang="en-US" sz="1350">
                <a:solidFill>
                  <a:srgbClr val="FFFFFF"/>
                </a:solidFill>
                <a:latin typeface="微軟正黑體" panose="020B0604030504040204" pitchFamily="34" charset="-120"/>
                <a:ea typeface="微軟正黑體" panose="020B0604030504040204" pitchFamily="34" charset="-120"/>
              </a:endParaRPr>
            </a:p>
          </p:txBody>
        </p:sp>
      </p:grpSp>
      <p:grpSp>
        <p:nvGrpSpPr>
          <p:cNvPr id="21" name="组合 113"/>
          <p:cNvGrpSpPr/>
          <p:nvPr/>
        </p:nvGrpSpPr>
        <p:grpSpPr>
          <a:xfrm>
            <a:off x="5087368" y="3717032"/>
            <a:ext cx="363304" cy="363304"/>
            <a:chOff x="6684737" y="4646172"/>
            <a:chExt cx="363304" cy="363304"/>
          </a:xfrm>
        </p:grpSpPr>
        <p:sp>
          <p:nvSpPr>
            <p:cNvPr id="27" name="圆角矩形 114"/>
            <p:cNvSpPr/>
            <p:nvPr/>
          </p:nvSpPr>
          <p:spPr>
            <a:xfrm>
              <a:off x="6684737" y="4646172"/>
              <a:ext cx="363304" cy="363304"/>
            </a:xfrm>
            <a:prstGeom prst="roundRect">
              <a:avLst/>
            </a:prstGeom>
            <a:gradFill flip="none" rotWithShape="1">
              <a:gsLst>
                <a:gs pos="0">
                  <a:sysClr val="window" lastClr="FFFFFF"/>
                </a:gs>
                <a:gs pos="100000">
                  <a:sysClr val="window" lastClr="FFFFFF">
                    <a:lumMod val="85000"/>
                  </a:sysClr>
                </a:gs>
              </a:gsLst>
              <a:lin ang="18900000" scaled="1"/>
              <a:tileRect/>
            </a:gradFill>
            <a:ln w="254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190500" dist="63500" dir="8100000" algn="tr" rotWithShape="0">
                <a:prstClr val="black">
                  <a:alpha val="40000"/>
                </a:prstClr>
              </a:outerShdw>
            </a:effectLst>
          </p:spPr>
          <p:txBody>
            <a:bodyPr rtlCol="0" anchor="ctr"/>
            <a:lstStyle/>
            <a:p>
              <a:pPr algn="ctr" defTabSz="685800">
                <a:defRPr/>
              </a:pPr>
              <a:endParaRPr lang="zh-CN" altLang="en-US" sz="1350" kern="0">
                <a:solidFill>
                  <a:prstClr val="white"/>
                </a:solidFill>
                <a:latin typeface="微軟正黑體" panose="020B0604030504040204" pitchFamily="34" charset="-120"/>
                <a:ea typeface="微軟正黑體" panose="020B0604030504040204" pitchFamily="34" charset="-120"/>
              </a:endParaRPr>
            </a:p>
          </p:txBody>
        </p:sp>
        <p:sp>
          <p:nvSpPr>
            <p:cNvPr id="28" name="KSO_Shape"/>
            <p:cNvSpPr>
              <a:spLocks noChangeArrowheads="1"/>
            </p:cNvSpPr>
            <p:nvPr/>
          </p:nvSpPr>
          <p:spPr bwMode="auto">
            <a:xfrm>
              <a:off x="6781942" y="4755479"/>
              <a:ext cx="193094" cy="160912"/>
            </a:xfrm>
            <a:custGeom>
              <a:avLst/>
              <a:gdLst/>
              <a:ahLst/>
              <a:cxnLst/>
              <a:rect l="0" t="0" r="r" b="b"/>
              <a:pathLst>
                <a:path w="1450975" h="1209675">
                  <a:moveTo>
                    <a:pt x="180975" y="182562"/>
                  </a:moveTo>
                  <a:lnTo>
                    <a:pt x="1270000" y="182562"/>
                  </a:lnTo>
                  <a:lnTo>
                    <a:pt x="1270000" y="725487"/>
                  </a:lnTo>
                  <a:lnTo>
                    <a:pt x="180975" y="725487"/>
                  </a:lnTo>
                  <a:lnTo>
                    <a:pt x="180975" y="182562"/>
                  </a:lnTo>
                  <a:close/>
                  <a:moveTo>
                    <a:pt x="120672" y="120703"/>
                  </a:moveTo>
                  <a:lnTo>
                    <a:pt x="120672" y="785892"/>
                  </a:lnTo>
                  <a:lnTo>
                    <a:pt x="1330039" y="785892"/>
                  </a:lnTo>
                  <a:lnTo>
                    <a:pt x="1330039" y="120703"/>
                  </a:lnTo>
                  <a:lnTo>
                    <a:pt x="120672" y="120703"/>
                  </a:lnTo>
                  <a:close/>
                  <a:moveTo>
                    <a:pt x="114585" y="0"/>
                  </a:moveTo>
                  <a:lnTo>
                    <a:pt x="120672" y="0"/>
                  </a:lnTo>
                  <a:lnTo>
                    <a:pt x="1330039" y="0"/>
                  </a:lnTo>
                  <a:lnTo>
                    <a:pt x="1336390" y="0"/>
                  </a:lnTo>
                  <a:lnTo>
                    <a:pt x="1342476" y="529"/>
                  </a:lnTo>
                  <a:lnTo>
                    <a:pt x="1348298" y="1059"/>
                  </a:lnTo>
                  <a:lnTo>
                    <a:pt x="1354385" y="2382"/>
                  </a:lnTo>
                  <a:lnTo>
                    <a:pt x="1360207" y="3441"/>
                  </a:lnTo>
                  <a:lnTo>
                    <a:pt x="1366028" y="5294"/>
                  </a:lnTo>
                  <a:lnTo>
                    <a:pt x="1371586" y="7147"/>
                  </a:lnTo>
                  <a:lnTo>
                    <a:pt x="1376878" y="9264"/>
                  </a:lnTo>
                  <a:lnTo>
                    <a:pt x="1382436" y="11911"/>
                  </a:lnTo>
                  <a:lnTo>
                    <a:pt x="1387728" y="14558"/>
                  </a:lnTo>
                  <a:lnTo>
                    <a:pt x="1392492" y="17205"/>
                  </a:lnTo>
                  <a:lnTo>
                    <a:pt x="1397784" y="20646"/>
                  </a:lnTo>
                  <a:lnTo>
                    <a:pt x="1402283" y="24087"/>
                  </a:lnTo>
                  <a:lnTo>
                    <a:pt x="1406782" y="27529"/>
                  </a:lnTo>
                  <a:lnTo>
                    <a:pt x="1411545" y="31234"/>
                  </a:lnTo>
                  <a:lnTo>
                    <a:pt x="1415515" y="35205"/>
                  </a:lnTo>
                  <a:lnTo>
                    <a:pt x="1419749" y="39440"/>
                  </a:lnTo>
                  <a:lnTo>
                    <a:pt x="1423454" y="44205"/>
                  </a:lnTo>
                  <a:lnTo>
                    <a:pt x="1426894" y="48705"/>
                  </a:lnTo>
                  <a:lnTo>
                    <a:pt x="1430334" y="53204"/>
                  </a:lnTo>
                  <a:lnTo>
                    <a:pt x="1433510" y="58234"/>
                  </a:lnTo>
                  <a:lnTo>
                    <a:pt x="1436420" y="63263"/>
                  </a:lnTo>
                  <a:lnTo>
                    <a:pt x="1439067" y="68557"/>
                  </a:lnTo>
                  <a:lnTo>
                    <a:pt x="1441713" y="73586"/>
                  </a:lnTo>
                  <a:lnTo>
                    <a:pt x="1443830" y="79145"/>
                  </a:lnTo>
                  <a:lnTo>
                    <a:pt x="1445683" y="84968"/>
                  </a:lnTo>
                  <a:lnTo>
                    <a:pt x="1447006" y="90792"/>
                  </a:lnTo>
                  <a:lnTo>
                    <a:pt x="1448594" y="96615"/>
                  </a:lnTo>
                  <a:lnTo>
                    <a:pt x="1449652" y="102438"/>
                  </a:lnTo>
                  <a:lnTo>
                    <a:pt x="1450446" y="108527"/>
                  </a:lnTo>
                  <a:lnTo>
                    <a:pt x="1450711" y="114615"/>
                  </a:lnTo>
                  <a:lnTo>
                    <a:pt x="1450975" y="120703"/>
                  </a:lnTo>
                  <a:lnTo>
                    <a:pt x="1450975" y="785892"/>
                  </a:lnTo>
                  <a:lnTo>
                    <a:pt x="1450711" y="792245"/>
                  </a:lnTo>
                  <a:lnTo>
                    <a:pt x="1450446" y="798333"/>
                  </a:lnTo>
                  <a:lnTo>
                    <a:pt x="1449652" y="804421"/>
                  </a:lnTo>
                  <a:lnTo>
                    <a:pt x="1448594" y="810244"/>
                  </a:lnTo>
                  <a:lnTo>
                    <a:pt x="1447006" y="816068"/>
                  </a:lnTo>
                  <a:lnTo>
                    <a:pt x="1445683" y="821891"/>
                  </a:lnTo>
                  <a:lnTo>
                    <a:pt x="1443830" y="827714"/>
                  </a:lnTo>
                  <a:lnTo>
                    <a:pt x="1441713" y="833008"/>
                  </a:lnTo>
                  <a:lnTo>
                    <a:pt x="1439067" y="838302"/>
                  </a:lnTo>
                  <a:lnTo>
                    <a:pt x="1436420" y="843596"/>
                  </a:lnTo>
                  <a:lnTo>
                    <a:pt x="1433510" y="848626"/>
                  </a:lnTo>
                  <a:lnTo>
                    <a:pt x="1430334" y="853655"/>
                  </a:lnTo>
                  <a:lnTo>
                    <a:pt x="1426894" y="858155"/>
                  </a:lnTo>
                  <a:lnTo>
                    <a:pt x="1423454" y="862655"/>
                  </a:lnTo>
                  <a:lnTo>
                    <a:pt x="1419749" y="867419"/>
                  </a:lnTo>
                  <a:lnTo>
                    <a:pt x="1415515" y="871654"/>
                  </a:lnTo>
                  <a:lnTo>
                    <a:pt x="1411545" y="875625"/>
                  </a:lnTo>
                  <a:lnTo>
                    <a:pt x="1406782" y="879331"/>
                  </a:lnTo>
                  <a:lnTo>
                    <a:pt x="1402283" y="883036"/>
                  </a:lnTo>
                  <a:lnTo>
                    <a:pt x="1397784" y="886213"/>
                  </a:lnTo>
                  <a:lnTo>
                    <a:pt x="1392492" y="889389"/>
                  </a:lnTo>
                  <a:lnTo>
                    <a:pt x="1387728" y="892301"/>
                  </a:lnTo>
                  <a:lnTo>
                    <a:pt x="1382436" y="895213"/>
                  </a:lnTo>
                  <a:lnTo>
                    <a:pt x="1376878" y="897595"/>
                  </a:lnTo>
                  <a:lnTo>
                    <a:pt x="1371586" y="899713"/>
                  </a:lnTo>
                  <a:lnTo>
                    <a:pt x="1366028" y="901565"/>
                  </a:lnTo>
                  <a:lnTo>
                    <a:pt x="1360207" y="903418"/>
                  </a:lnTo>
                  <a:lnTo>
                    <a:pt x="1354385" y="904477"/>
                  </a:lnTo>
                  <a:lnTo>
                    <a:pt x="1348298" y="905536"/>
                  </a:lnTo>
                  <a:lnTo>
                    <a:pt x="1342476" y="906330"/>
                  </a:lnTo>
                  <a:lnTo>
                    <a:pt x="1336390" y="907124"/>
                  </a:lnTo>
                  <a:lnTo>
                    <a:pt x="1330039" y="907124"/>
                  </a:lnTo>
                  <a:lnTo>
                    <a:pt x="846557" y="907124"/>
                  </a:lnTo>
                  <a:lnTo>
                    <a:pt x="846557" y="1149059"/>
                  </a:lnTo>
                  <a:lnTo>
                    <a:pt x="906893" y="1149059"/>
                  </a:lnTo>
                  <a:lnTo>
                    <a:pt x="909539" y="1149059"/>
                  </a:lnTo>
                  <a:lnTo>
                    <a:pt x="912715" y="1149588"/>
                  </a:lnTo>
                  <a:lnTo>
                    <a:pt x="916155" y="1150118"/>
                  </a:lnTo>
                  <a:lnTo>
                    <a:pt x="920918" y="1150912"/>
                  </a:lnTo>
                  <a:lnTo>
                    <a:pt x="925946" y="1152235"/>
                  </a:lnTo>
                  <a:lnTo>
                    <a:pt x="931503" y="1154088"/>
                  </a:lnTo>
                  <a:lnTo>
                    <a:pt x="937061" y="1156471"/>
                  </a:lnTo>
                  <a:lnTo>
                    <a:pt x="942883" y="1159912"/>
                  </a:lnTo>
                  <a:lnTo>
                    <a:pt x="945529" y="1161765"/>
                  </a:lnTo>
                  <a:lnTo>
                    <a:pt x="948175" y="1163882"/>
                  </a:lnTo>
                  <a:lnTo>
                    <a:pt x="950821" y="1166265"/>
                  </a:lnTo>
                  <a:lnTo>
                    <a:pt x="953468" y="1168647"/>
                  </a:lnTo>
                  <a:lnTo>
                    <a:pt x="955585" y="1171559"/>
                  </a:lnTo>
                  <a:lnTo>
                    <a:pt x="957967" y="1174470"/>
                  </a:lnTo>
                  <a:lnTo>
                    <a:pt x="959819" y="1177911"/>
                  </a:lnTo>
                  <a:lnTo>
                    <a:pt x="961671" y="1181617"/>
                  </a:lnTo>
                  <a:lnTo>
                    <a:pt x="963524" y="1185588"/>
                  </a:lnTo>
                  <a:lnTo>
                    <a:pt x="964847" y="1189558"/>
                  </a:lnTo>
                  <a:lnTo>
                    <a:pt x="965905" y="1194058"/>
                  </a:lnTo>
                  <a:lnTo>
                    <a:pt x="966699" y="1198823"/>
                  </a:lnTo>
                  <a:lnTo>
                    <a:pt x="967229" y="1204117"/>
                  </a:lnTo>
                  <a:lnTo>
                    <a:pt x="967493" y="1209675"/>
                  </a:lnTo>
                  <a:lnTo>
                    <a:pt x="483482" y="1209675"/>
                  </a:lnTo>
                  <a:lnTo>
                    <a:pt x="484011" y="1206763"/>
                  </a:lnTo>
                  <a:lnTo>
                    <a:pt x="484011" y="1204117"/>
                  </a:lnTo>
                  <a:lnTo>
                    <a:pt x="484541" y="1200146"/>
                  </a:lnTo>
                  <a:lnTo>
                    <a:pt x="485334" y="1195646"/>
                  </a:lnTo>
                  <a:lnTo>
                    <a:pt x="486922" y="1190352"/>
                  </a:lnTo>
                  <a:lnTo>
                    <a:pt x="488775" y="1184793"/>
                  </a:lnTo>
                  <a:lnTo>
                    <a:pt x="491156" y="1179499"/>
                  </a:lnTo>
                  <a:lnTo>
                    <a:pt x="494332" y="1173676"/>
                  </a:lnTo>
                  <a:lnTo>
                    <a:pt x="496449" y="1170764"/>
                  </a:lnTo>
                  <a:lnTo>
                    <a:pt x="498566" y="1168117"/>
                  </a:lnTo>
                  <a:lnTo>
                    <a:pt x="500683" y="1165735"/>
                  </a:lnTo>
                  <a:lnTo>
                    <a:pt x="503329" y="1163353"/>
                  </a:lnTo>
                  <a:lnTo>
                    <a:pt x="506240" y="1160706"/>
                  </a:lnTo>
                  <a:lnTo>
                    <a:pt x="509151" y="1158588"/>
                  </a:lnTo>
                  <a:lnTo>
                    <a:pt x="512592" y="1156471"/>
                  </a:lnTo>
                  <a:lnTo>
                    <a:pt x="516296" y="1154618"/>
                  </a:lnTo>
                  <a:lnTo>
                    <a:pt x="520001" y="1153030"/>
                  </a:lnTo>
                  <a:lnTo>
                    <a:pt x="524235" y="1151706"/>
                  </a:lnTo>
                  <a:lnTo>
                    <a:pt x="528734" y="1150383"/>
                  </a:lnTo>
                  <a:lnTo>
                    <a:pt x="533497" y="1149853"/>
                  </a:lnTo>
                  <a:lnTo>
                    <a:pt x="538525" y="1149059"/>
                  </a:lnTo>
                  <a:lnTo>
                    <a:pt x="544083" y="1149059"/>
                  </a:lnTo>
                  <a:lnTo>
                    <a:pt x="604683" y="1149059"/>
                  </a:lnTo>
                  <a:lnTo>
                    <a:pt x="604683" y="907124"/>
                  </a:lnTo>
                  <a:lnTo>
                    <a:pt x="120672" y="907124"/>
                  </a:lnTo>
                  <a:lnTo>
                    <a:pt x="114585" y="907124"/>
                  </a:lnTo>
                  <a:lnTo>
                    <a:pt x="108499" y="906330"/>
                  </a:lnTo>
                  <a:lnTo>
                    <a:pt x="102412" y="905536"/>
                  </a:lnTo>
                  <a:lnTo>
                    <a:pt x="96590" y="904477"/>
                  </a:lnTo>
                  <a:lnTo>
                    <a:pt x="90769" y="903418"/>
                  </a:lnTo>
                  <a:lnTo>
                    <a:pt x="84947" y="901565"/>
                  </a:lnTo>
                  <a:lnTo>
                    <a:pt x="79389" y="899713"/>
                  </a:lnTo>
                  <a:lnTo>
                    <a:pt x="73832" y="897595"/>
                  </a:lnTo>
                  <a:lnTo>
                    <a:pt x="68539" y="895213"/>
                  </a:lnTo>
                  <a:lnTo>
                    <a:pt x="63511" y="892301"/>
                  </a:lnTo>
                  <a:lnTo>
                    <a:pt x="58219" y="889389"/>
                  </a:lnTo>
                  <a:lnTo>
                    <a:pt x="53455" y="886213"/>
                  </a:lnTo>
                  <a:lnTo>
                    <a:pt x="48427" y="883036"/>
                  </a:lnTo>
                  <a:lnTo>
                    <a:pt x="43929" y="879331"/>
                  </a:lnTo>
                  <a:lnTo>
                    <a:pt x="39695" y="875625"/>
                  </a:lnTo>
                  <a:lnTo>
                    <a:pt x="35461" y="871654"/>
                  </a:lnTo>
                  <a:lnTo>
                    <a:pt x="31491" y="867419"/>
                  </a:lnTo>
                  <a:lnTo>
                    <a:pt x="27786" y="862655"/>
                  </a:lnTo>
                  <a:lnTo>
                    <a:pt x="24081" y="858155"/>
                  </a:lnTo>
                  <a:lnTo>
                    <a:pt x="20641" y="853655"/>
                  </a:lnTo>
                  <a:lnTo>
                    <a:pt x="17466" y="848626"/>
                  </a:lnTo>
                  <a:lnTo>
                    <a:pt x="14555" y="843596"/>
                  </a:lnTo>
                  <a:lnTo>
                    <a:pt x="11908" y="838302"/>
                  </a:lnTo>
                  <a:lnTo>
                    <a:pt x="9527" y="833008"/>
                  </a:lnTo>
                  <a:lnTo>
                    <a:pt x="7410" y="827714"/>
                  </a:lnTo>
                  <a:lnTo>
                    <a:pt x="5557" y="821891"/>
                  </a:lnTo>
                  <a:lnTo>
                    <a:pt x="3705" y="816068"/>
                  </a:lnTo>
                  <a:lnTo>
                    <a:pt x="2382" y="810244"/>
                  </a:lnTo>
                  <a:lnTo>
                    <a:pt x="1323" y="804421"/>
                  </a:lnTo>
                  <a:lnTo>
                    <a:pt x="529" y="798333"/>
                  </a:lnTo>
                  <a:lnTo>
                    <a:pt x="0" y="792245"/>
                  </a:lnTo>
                  <a:lnTo>
                    <a:pt x="0" y="785892"/>
                  </a:lnTo>
                  <a:lnTo>
                    <a:pt x="0" y="120703"/>
                  </a:lnTo>
                  <a:lnTo>
                    <a:pt x="0" y="114615"/>
                  </a:lnTo>
                  <a:lnTo>
                    <a:pt x="529" y="108527"/>
                  </a:lnTo>
                  <a:lnTo>
                    <a:pt x="1323" y="102438"/>
                  </a:lnTo>
                  <a:lnTo>
                    <a:pt x="2382" y="96615"/>
                  </a:lnTo>
                  <a:lnTo>
                    <a:pt x="3705" y="90792"/>
                  </a:lnTo>
                  <a:lnTo>
                    <a:pt x="5557" y="84968"/>
                  </a:lnTo>
                  <a:lnTo>
                    <a:pt x="7410" y="79145"/>
                  </a:lnTo>
                  <a:lnTo>
                    <a:pt x="9527" y="73586"/>
                  </a:lnTo>
                  <a:lnTo>
                    <a:pt x="11908" y="68557"/>
                  </a:lnTo>
                  <a:lnTo>
                    <a:pt x="14555" y="63263"/>
                  </a:lnTo>
                  <a:lnTo>
                    <a:pt x="17466" y="58234"/>
                  </a:lnTo>
                  <a:lnTo>
                    <a:pt x="20641" y="53204"/>
                  </a:lnTo>
                  <a:lnTo>
                    <a:pt x="24081" y="48705"/>
                  </a:lnTo>
                  <a:lnTo>
                    <a:pt x="27786" y="44205"/>
                  </a:lnTo>
                  <a:lnTo>
                    <a:pt x="31491" y="39440"/>
                  </a:lnTo>
                  <a:lnTo>
                    <a:pt x="35461" y="35205"/>
                  </a:lnTo>
                  <a:lnTo>
                    <a:pt x="39695" y="31234"/>
                  </a:lnTo>
                  <a:lnTo>
                    <a:pt x="43929" y="27529"/>
                  </a:lnTo>
                  <a:lnTo>
                    <a:pt x="48427" y="24087"/>
                  </a:lnTo>
                  <a:lnTo>
                    <a:pt x="53455" y="20646"/>
                  </a:lnTo>
                  <a:lnTo>
                    <a:pt x="58219" y="17205"/>
                  </a:lnTo>
                  <a:lnTo>
                    <a:pt x="63511" y="14558"/>
                  </a:lnTo>
                  <a:lnTo>
                    <a:pt x="68539" y="11911"/>
                  </a:lnTo>
                  <a:lnTo>
                    <a:pt x="73832" y="9264"/>
                  </a:lnTo>
                  <a:lnTo>
                    <a:pt x="79389" y="7147"/>
                  </a:lnTo>
                  <a:lnTo>
                    <a:pt x="84947" y="5294"/>
                  </a:lnTo>
                  <a:lnTo>
                    <a:pt x="90769" y="3441"/>
                  </a:lnTo>
                  <a:lnTo>
                    <a:pt x="96590" y="2382"/>
                  </a:lnTo>
                  <a:lnTo>
                    <a:pt x="102412" y="1059"/>
                  </a:lnTo>
                  <a:lnTo>
                    <a:pt x="108499" y="529"/>
                  </a:lnTo>
                  <a:lnTo>
                    <a:pt x="114585" y="0"/>
                  </a:lnTo>
                  <a:close/>
                </a:path>
              </a:pathLst>
            </a:custGeom>
            <a:solidFill>
              <a:srgbClr val="FFB850"/>
            </a:solidFill>
            <a:ln>
              <a:noFill/>
            </a:ln>
          </p:spPr>
          <p:txBody>
            <a:bodyPr bIns="432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685800">
                <a:defRPr/>
              </a:pPr>
              <a:endParaRPr lang="zh-CN" altLang="en-US" sz="1350" dirty="0">
                <a:solidFill>
                  <a:srgbClr val="FFFFFF"/>
                </a:solidFill>
                <a:latin typeface="微軟正黑體" panose="020B0604030504040204" pitchFamily="34" charset="-120"/>
                <a:ea typeface="微軟正黑體" panose="020B0604030504040204" pitchFamily="34" charset="-120"/>
              </a:endParaRPr>
            </a:p>
          </p:txBody>
        </p:sp>
      </p:grpSp>
      <p:grpSp>
        <p:nvGrpSpPr>
          <p:cNvPr id="22" name="组合 116"/>
          <p:cNvGrpSpPr/>
          <p:nvPr/>
        </p:nvGrpSpPr>
        <p:grpSpPr>
          <a:xfrm>
            <a:off x="4401499" y="3717032"/>
            <a:ext cx="363304" cy="363304"/>
            <a:chOff x="6118229" y="4646172"/>
            <a:chExt cx="363304" cy="363304"/>
          </a:xfrm>
        </p:grpSpPr>
        <p:sp>
          <p:nvSpPr>
            <p:cNvPr id="23" name="圆角矩形 117"/>
            <p:cNvSpPr/>
            <p:nvPr/>
          </p:nvSpPr>
          <p:spPr>
            <a:xfrm>
              <a:off x="6118229" y="4646172"/>
              <a:ext cx="363304" cy="363304"/>
            </a:xfrm>
            <a:prstGeom prst="roundRect">
              <a:avLst/>
            </a:prstGeom>
            <a:gradFill flip="none" rotWithShape="1">
              <a:gsLst>
                <a:gs pos="0">
                  <a:sysClr val="window" lastClr="FFFFFF"/>
                </a:gs>
                <a:gs pos="100000">
                  <a:sysClr val="window" lastClr="FFFFFF">
                    <a:lumMod val="85000"/>
                  </a:sysClr>
                </a:gs>
              </a:gsLst>
              <a:lin ang="18900000" scaled="1"/>
              <a:tileRect/>
            </a:gradFill>
            <a:ln w="254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190500" dist="63500" dir="8100000" algn="tr" rotWithShape="0">
                <a:prstClr val="black">
                  <a:alpha val="40000"/>
                </a:prstClr>
              </a:outerShdw>
            </a:effectLst>
          </p:spPr>
          <p:txBody>
            <a:bodyPr rtlCol="0" anchor="ctr"/>
            <a:lstStyle/>
            <a:p>
              <a:pPr algn="ctr" defTabSz="685800">
                <a:defRPr/>
              </a:pPr>
              <a:endParaRPr lang="zh-CN" altLang="en-US" sz="1350" kern="0">
                <a:solidFill>
                  <a:prstClr val="white"/>
                </a:solidFill>
                <a:latin typeface="微軟正黑體" panose="020B0604030504040204" pitchFamily="34" charset="-120"/>
                <a:ea typeface="微軟正黑體" panose="020B0604030504040204" pitchFamily="34" charset="-120"/>
              </a:endParaRPr>
            </a:p>
          </p:txBody>
        </p:sp>
        <p:grpSp>
          <p:nvGrpSpPr>
            <p:cNvPr id="24" name="组合 118"/>
            <p:cNvGrpSpPr/>
            <p:nvPr/>
          </p:nvGrpSpPr>
          <p:grpSpPr>
            <a:xfrm>
              <a:off x="6214000" y="4706853"/>
              <a:ext cx="221200" cy="224740"/>
              <a:chOff x="3619500" y="2434166"/>
              <a:chExt cx="590102" cy="599547"/>
            </a:xfrm>
            <a:solidFill>
              <a:srgbClr val="10D29E"/>
            </a:solidFill>
          </p:grpSpPr>
          <p:sp>
            <p:nvSpPr>
              <p:cNvPr id="25" name="KSO_Shape"/>
              <p:cNvSpPr/>
              <p:nvPr/>
            </p:nvSpPr>
            <p:spPr>
              <a:xfrm>
                <a:off x="3619500" y="2476500"/>
                <a:ext cx="557213" cy="557213"/>
              </a:xfrm>
              <a:prstGeom prst="pie">
                <a:avLst/>
              </a:prstGeom>
              <a:solidFill>
                <a:srgbClr val="663A77"/>
              </a:solidFill>
              <a:ln w="12700" cap="flat" cmpd="sng" algn="ctr">
                <a:noFill/>
                <a:prstDash val="solid"/>
                <a:miter lim="800000"/>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800" eaLnBrk="1" fontAlgn="auto" hangingPunct="1">
                  <a:spcBef>
                    <a:spcPts val="0"/>
                  </a:spcBef>
                  <a:spcAft>
                    <a:spcPts val="0"/>
                  </a:spcAft>
                  <a:defRPr/>
                </a:pPr>
                <a:endParaRPr lang="zh-CN" altLang="en-US" sz="1350">
                  <a:solidFill>
                    <a:srgbClr val="FFFFFF"/>
                  </a:solidFill>
                  <a:latin typeface="微軟正黑體" panose="020B0604030504040204" pitchFamily="34" charset="-120"/>
                  <a:ea typeface="微軟正黑體" panose="020B0604030504040204" pitchFamily="34" charset="-120"/>
                </a:endParaRPr>
              </a:p>
            </p:txBody>
          </p:sp>
          <p:sp>
            <p:nvSpPr>
              <p:cNvPr id="26" name="KSO_Shape"/>
              <p:cNvSpPr/>
              <p:nvPr/>
            </p:nvSpPr>
            <p:spPr>
              <a:xfrm rot="17344659">
                <a:off x="3652389" y="2434166"/>
                <a:ext cx="557213" cy="557213"/>
              </a:xfrm>
              <a:prstGeom prst="pie">
                <a:avLst>
                  <a:gd name="adj1" fmla="val 20720386"/>
                  <a:gd name="adj2" fmla="val 4065144"/>
                </a:avLst>
              </a:prstGeom>
              <a:solidFill>
                <a:srgbClr val="663A77"/>
              </a:solidFill>
              <a:ln w="12700" cap="flat" cmpd="sng" algn="ctr">
                <a:noFill/>
                <a:prstDash val="solid"/>
                <a:miter lim="800000"/>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800" eaLnBrk="1" fontAlgn="auto" hangingPunct="1">
                  <a:spcBef>
                    <a:spcPts val="0"/>
                  </a:spcBef>
                  <a:spcAft>
                    <a:spcPts val="0"/>
                  </a:spcAft>
                  <a:defRPr/>
                </a:pPr>
                <a:endParaRPr lang="zh-CN" altLang="en-US" sz="1350">
                  <a:solidFill>
                    <a:srgbClr val="FFFFFF"/>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644726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EF7D9-6B5D-3FE8-8FD2-8815BEF291F8}"/>
            </a:ext>
          </a:extLst>
        </p:cNvPr>
        <p:cNvGrpSpPr/>
        <p:nvPr/>
      </p:nvGrpSpPr>
      <p:grpSpPr>
        <a:xfrm>
          <a:off x="0" y="0"/>
          <a:ext cx="0" cy="0"/>
          <a:chOff x="0" y="0"/>
          <a:chExt cx="0" cy="0"/>
        </a:xfrm>
      </p:grpSpPr>
      <p:sp>
        <p:nvSpPr>
          <p:cNvPr id="4" name="椭圆 3">
            <a:extLst>
              <a:ext uri="{FF2B5EF4-FFF2-40B4-BE49-F238E27FC236}">
                <a16:creationId xmlns:a16="http://schemas.microsoft.com/office/drawing/2014/main" id="{90D36C45-F65F-31AF-E17D-A19C7100EAA2}"/>
              </a:ext>
            </a:extLst>
          </p:cNvPr>
          <p:cNvSpPr/>
          <p:nvPr/>
        </p:nvSpPr>
        <p:spPr>
          <a:xfrm rot="5400000">
            <a:off x="10017246" y="-637794"/>
            <a:ext cx="4936407" cy="4936407"/>
          </a:xfrm>
          <a:prstGeom prst="ellipse">
            <a:avLst/>
          </a:pr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cs typeface="Times New Roman" panose="02020603050405020304" pitchFamily="18" charset="0"/>
            </a:endParaRPr>
          </a:p>
        </p:txBody>
      </p:sp>
      <p:sp>
        <p:nvSpPr>
          <p:cNvPr id="6" name="椭圆 5">
            <a:extLst>
              <a:ext uri="{FF2B5EF4-FFF2-40B4-BE49-F238E27FC236}">
                <a16:creationId xmlns:a16="http://schemas.microsoft.com/office/drawing/2014/main" id="{9C076095-D8F0-65B7-0762-2764531237B8}"/>
              </a:ext>
            </a:extLst>
          </p:cNvPr>
          <p:cNvSpPr/>
          <p:nvPr/>
        </p:nvSpPr>
        <p:spPr>
          <a:xfrm flipH="1">
            <a:off x="11801850" y="5491236"/>
            <a:ext cx="780300" cy="780300"/>
          </a:xfrm>
          <a:prstGeom prst="ellipse">
            <a:avLst/>
          </a:pr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7" name="椭圆 6">
            <a:extLst>
              <a:ext uri="{FF2B5EF4-FFF2-40B4-BE49-F238E27FC236}">
                <a16:creationId xmlns:a16="http://schemas.microsoft.com/office/drawing/2014/main" id="{E9B10B1D-5917-7E6B-9B44-BF98A38A318D}"/>
              </a:ext>
            </a:extLst>
          </p:cNvPr>
          <p:cNvSpPr/>
          <p:nvPr/>
        </p:nvSpPr>
        <p:spPr>
          <a:xfrm flipH="1">
            <a:off x="8497656" y="4419600"/>
            <a:ext cx="393546" cy="393546"/>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8" name="椭圆 7">
            <a:extLst>
              <a:ext uri="{FF2B5EF4-FFF2-40B4-BE49-F238E27FC236}">
                <a16:creationId xmlns:a16="http://schemas.microsoft.com/office/drawing/2014/main" id="{7D880269-75D9-0A48-D864-7B1651188734}"/>
              </a:ext>
            </a:extLst>
          </p:cNvPr>
          <p:cNvSpPr/>
          <p:nvPr/>
        </p:nvSpPr>
        <p:spPr>
          <a:xfrm>
            <a:off x="1037160" y="1004332"/>
            <a:ext cx="568325" cy="568325"/>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9" name="任意多边形: 形状 22">
            <a:extLst>
              <a:ext uri="{FF2B5EF4-FFF2-40B4-BE49-F238E27FC236}">
                <a16:creationId xmlns:a16="http://schemas.microsoft.com/office/drawing/2014/main" id="{205C5641-7F10-BEB1-838A-C66300EE9C1E}"/>
              </a:ext>
            </a:extLst>
          </p:cNvPr>
          <p:cNvSpPr/>
          <p:nvPr/>
        </p:nvSpPr>
        <p:spPr>
          <a:xfrm>
            <a:off x="-6610369" y="471781"/>
            <a:ext cx="3170313" cy="68127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Times New Roman" panose="02020603050405020304" pitchFamily="18" charset="0"/>
            </a:endParaRPr>
          </a:p>
        </p:txBody>
      </p:sp>
      <p:cxnSp>
        <p:nvCxnSpPr>
          <p:cNvPr id="12" name="直接连接符 11">
            <a:extLst>
              <a:ext uri="{FF2B5EF4-FFF2-40B4-BE49-F238E27FC236}">
                <a16:creationId xmlns:a16="http://schemas.microsoft.com/office/drawing/2014/main" id="{F418E02E-3D4C-695F-A5B3-B20032FABFAA}"/>
              </a:ext>
            </a:extLst>
          </p:cNvPr>
          <p:cNvCxnSpPr>
            <a:cxnSpLocks/>
          </p:cNvCxnSpPr>
          <p:nvPr/>
        </p:nvCxnSpPr>
        <p:spPr>
          <a:xfrm>
            <a:off x="1830689" y="1874586"/>
            <a:ext cx="0" cy="1554414"/>
          </a:xfrm>
          <a:prstGeom prst="line">
            <a:avLst/>
          </a:prstGeom>
          <a:ln w="76200" cap="rnd">
            <a:gradFill>
              <a:gsLst>
                <a:gs pos="96000">
                  <a:srgbClr val="04CD84"/>
                </a:gs>
                <a:gs pos="0">
                  <a:srgbClr val="3279B9"/>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A1EDDB44-CA53-4C21-91D3-79DF3A26D5E9}"/>
              </a:ext>
            </a:extLst>
          </p:cNvPr>
          <p:cNvSpPr txBox="1"/>
          <p:nvPr/>
        </p:nvSpPr>
        <p:spPr>
          <a:xfrm>
            <a:off x="-783828" y="1065974"/>
            <a:ext cx="1391676"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800" dirty="0">
                <a:gradFill>
                  <a:gsLst>
                    <a:gs pos="0">
                      <a:srgbClr val="3279B9">
                        <a:alpha val="30000"/>
                      </a:srgbClr>
                    </a:gs>
                    <a:gs pos="100000">
                      <a:srgbClr val="04CD84">
                        <a:alpha val="30000"/>
                      </a:srgbClr>
                    </a:gs>
                  </a:gsLst>
                  <a:lin ang="0" scaled="1"/>
                </a:gradFill>
                <a:latin typeface="+mj-ea"/>
                <a:ea typeface="+mj-ea"/>
                <a:cs typeface="Times New Roman" panose="02020603050405020304" pitchFamily="18" charset="0"/>
              </a:rPr>
              <a:t>宜居</a:t>
            </a:r>
            <a:endParaRPr kumimoji="0" lang="zh-CN" altLang="en-US" sz="13800" b="0" i="0" u="none" strike="noStrike" kern="1200" cap="none" spc="0" normalizeH="0" baseline="0" noProof="0" dirty="0">
              <a:ln>
                <a:noFill/>
              </a:ln>
              <a:gradFill>
                <a:gsLst>
                  <a:gs pos="0">
                    <a:srgbClr val="3279B9">
                      <a:alpha val="30000"/>
                    </a:srgbClr>
                  </a:gs>
                  <a:gs pos="100000">
                    <a:srgbClr val="04CD84">
                      <a:alpha val="30000"/>
                    </a:srgbClr>
                  </a:gs>
                </a:gsLst>
                <a:lin ang="0" scaled="1"/>
              </a:gradFill>
              <a:effectLst/>
              <a:uLnTx/>
              <a:uFillTx/>
              <a:latin typeface="+mj-ea"/>
              <a:ea typeface="+mj-ea"/>
              <a:cs typeface="Times New Roman" panose="02020603050405020304" pitchFamily="18" charset="0"/>
            </a:endParaRPr>
          </a:p>
        </p:txBody>
      </p:sp>
      <p:sp>
        <p:nvSpPr>
          <p:cNvPr id="18" name="椭圆 17">
            <a:extLst>
              <a:ext uri="{FF2B5EF4-FFF2-40B4-BE49-F238E27FC236}">
                <a16:creationId xmlns:a16="http://schemas.microsoft.com/office/drawing/2014/main" id="{977CB062-44F1-45B8-4C3C-062189AFCA9D}"/>
              </a:ext>
            </a:extLst>
          </p:cNvPr>
          <p:cNvSpPr/>
          <p:nvPr/>
        </p:nvSpPr>
        <p:spPr>
          <a:xfrm flipH="1">
            <a:off x="8575144" y="230584"/>
            <a:ext cx="393546" cy="393546"/>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3" name="文字方塊 2">
            <a:extLst>
              <a:ext uri="{FF2B5EF4-FFF2-40B4-BE49-F238E27FC236}">
                <a16:creationId xmlns:a16="http://schemas.microsoft.com/office/drawing/2014/main" id="{A43F2FC2-636D-082B-BD2E-E4ACE2DDC0D0}"/>
              </a:ext>
            </a:extLst>
          </p:cNvPr>
          <p:cNvSpPr txBox="1"/>
          <p:nvPr/>
        </p:nvSpPr>
        <p:spPr>
          <a:xfrm>
            <a:off x="2791831" y="2092971"/>
            <a:ext cx="4994509" cy="923330"/>
          </a:xfrm>
          <a:prstGeom prst="rect">
            <a:avLst/>
          </a:prstGeom>
          <a:noFill/>
        </p:spPr>
        <p:txBody>
          <a:bodyPr wrap="none" rtlCol="0">
            <a:spAutoFit/>
          </a:bodyPr>
          <a:lstStyle/>
          <a:p>
            <a:pPr lvl="0" algn="ctr">
              <a:defRPr/>
            </a:pPr>
            <a:r>
              <a:rPr lang="en-US" altLang="zh-TW" sz="5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CEDAW </a:t>
            </a:r>
            <a:r>
              <a:rPr lang="zh-TW" altLang="en-US" sz="5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是甚麼</a:t>
            </a:r>
            <a:endParaRPr lang="en-US" altLang="zh-TW" sz="5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24" name="圖片 23">
            <a:extLst>
              <a:ext uri="{FF2B5EF4-FFF2-40B4-BE49-F238E27FC236}">
                <a16:creationId xmlns:a16="http://schemas.microsoft.com/office/drawing/2014/main" id="{D94526ED-04C0-1AB2-8085-602C71B42E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18" y="172609"/>
            <a:ext cx="4749993" cy="568325"/>
          </a:xfrm>
          <a:prstGeom prst="rect">
            <a:avLst/>
          </a:prstGeom>
        </p:spPr>
      </p:pic>
    </p:spTree>
    <p:extLst>
      <p:ext uri="{BB962C8B-B14F-4D97-AF65-F5344CB8AC3E}">
        <p14:creationId xmlns:p14="http://schemas.microsoft.com/office/powerpoint/2010/main" val="659749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4">
            <a:extLst>
              <a:ext uri="{FF2B5EF4-FFF2-40B4-BE49-F238E27FC236}">
                <a16:creationId xmlns:a16="http://schemas.microsoft.com/office/drawing/2014/main" id="{48377551-2F87-DDEE-3584-73004715FAF0}"/>
              </a:ext>
            </a:extLst>
          </p:cNvPr>
          <p:cNvGrpSpPr/>
          <p:nvPr/>
        </p:nvGrpSpPr>
        <p:grpSpPr>
          <a:xfrm>
            <a:off x="441114" y="209337"/>
            <a:ext cx="9927871" cy="619264"/>
            <a:chOff x="1010634" y="137701"/>
            <a:chExt cx="9927871" cy="619264"/>
          </a:xfrm>
        </p:grpSpPr>
        <p:sp>
          <p:nvSpPr>
            <p:cNvPr id="11" name="文本框 5">
              <a:extLst>
                <a:ext uri="{FF2B5EF4-FFF2-40B4-BE49-F238E27FC236}">
                  <a16:creationId xmlns:a16="http://schemas.microsoft.com/office/drawing/2014/main" id="{431911E7-8CBF-83A4-559A-71C13FA36F2B}"/>
                </a:ext>
              </a:extLst>
            </p:cNvPr>
            <p:cNvSpPr txBox="1"/>
            <p:nvPr/>
          </p:nvSpPr>
          <p:spPr>
            <a:xfrm>
              <a:off x="1010634" y="137701"/>
              <a:ext cx="267945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CEDAW </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是甚麼</a:t>
              </a:r>
              <a:endParaRPr kumimoji="0" lang="en-US" sz="28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12" name="直接连接符 6">
              <a:extLst>
                <a:ext uri="{FF2B5EF4-FFF2-40B4-BE49-F238E27FC236}">
                  <a16:creationId xmlns:a16="http://schemas.microsoft.com/office/drawing/2014/main" id="{A3861D52-57EE-15E3-52E7-42CF26A6CBED}"/>
                </a:ext>
              </a:extLst>
            </p:cNvPr>
            <p:cNvCxnSpPr/>
            <p:nvPr/>
          </p:nvCxnSpPr>
          <p:spPr>
            <a:xfrm>
              <a:off x="1098995" y="756965"/>
              <a:ext cx="983951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7">
              <a:extLst>
                <a:ext uri="{FF2B5EF4-FFF2-40B4-BE49-F238E27FC236}">
                  <a16:creationId xmlns:a16="http://schemas.microsoft.com/office/drawing/2014/main" id="{71875640-B53C-60F2-04D6-7A2804448C62}"/>
                </a:ext>
              </a:extLst>
            </p:cNvPr>
            <p:cNvCxnSpPr>
              <a:cxnSpLocks/>
            </p:cNvCxnSpPr>
            <p:nvPr/>
          </p:nvCxnSpPr>
          <p:spPr>
            <a:xfrm>
              <a:off x="1010634" y="756965"/>
              <a:ext cx="1893441" cy="0"/>
            </a:xfrm>
            <a:prstGeom prst="line">
              <a:avLst/>
            </a:prstGeom>
            <a:ln w="57150">
              <a:gradFill>
                <a:gsLst>
                  <a:gs pos="0">
                    <a:srgbClr val="327BB9"/>
                  </a:gs>
                  <a:gs pos="100000">
                    <a:srgbClr val="05CD8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7" name="任意多边形: 形状 22">
            <a:extLst>
              <a:ext uri="{FF2B5EF4-FFF2-40B4-BE49-F238E27FC236}">
                <a16:creationId xmlns:a16="http://schemas.microsoft.com/office/drawing/2014/main" id="{E06A2042-11C3-0A12-D47E-414AED26A8BB}"/>
              </a:ext>
            </a:extLst>
          </p:cNvPr>
          <p:cNvSpPr/>
          <p:nvPr/>
        </p:nvSpPr>
        <p:spPr>
          <a:xfrm>
            <a:off x="0" y="350012"/>
            <a:ext cx="604925" cy="7548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 name="矩形 7">
            <a:extLst>
              <a:ext uri="{FF2B5EF4-FFF2-40B4-BE49-F238E27FC236}">
                <a16:creationId xmlns:a16="http://schemas.microsoft.com/office/drawing/2014/main" id="{40D4F1BC-107E-E103-8DC2-1D8373D23BCE}"/>
              </a:ext>
            </a:extLst>
          </p:cNvPr>
          <p:cNvSpPr/>
          <p:nvPr/>
        </p:nvSpPr>
        <p:spPr>
          <a:xfrm>
            <a:off x="708793" y="1310327"/>
            <a:ext cx="1133475" cy="369332"/>
          </a:xfrm>
          <a:prstGeom prst="rect">
            <a:avLst/>
          </a:prstGeom>
        </p:spPr>
        <p:txBody>
          <a:bodyPr wrap="square">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人口數</a:t>
            </a:r>
          </a:p>
        </p:txBody>
      </p:sp>
      <p:sp>
        <p:nvSpPr>
          <p:cNvPr id="18" name="文字方塊 17">
            <a:extLst>
              <a:ext uri="{FF2B5EF4-FFF2-40B4-BE49-F238E27FC236}">
                <a16:creationId xmlns:a16="http://schemas.microsoft.com/office/drawing/2014/main" id="{EEA0ADBE-1C15-462E-B629-059EC6ACCB9B}"/>
              </a:ext>
            </a:extLst>
          </p:cNvPr>
          <p:cNvSpPr txBox="1"/>
          <p:nvPr/>
        </p:nvSpPr>
        <p:spPr>
          <a:xfrm>
            <a:off x="708793" y="973378"/>
            <a:ext cx="11617924" cy="400110"/>
          </a:xfrm>
          <a:prstGeom prst="rect">
            <a:avLst/>
          </a:prstGeom>
          <a:noFill/>
        </p:spPr>
        <p:txBody>
          <a:bodyPr wrap="square">
            <a:spAutoFit/>
          </a:bodyPr>
          <a:lstStyle/>
          <a:p>
            <a:r>
              <a:rPr lang="en-US" altLang="zh-TW" sz="2000" b="1" dirty="0">
                <a:solidFill>
                  <a:srgbClr val="0070C0"/>
                </a:solidFill>
                <a:latin typeface="+mj-ea"/>
                <a:ea typeface="+mj-ea"/>
              </a:rPr>
              <a:t>Convention on the Elimination of All Forms of</a:t>
            </a:r>
            <a:r>
              <a:rPr lang="zh-TW" altLang="en-US" sz="2000" b="1" dirty="0">
                <a:solidFill>
                  <a:srgbClr val="0070C0"/>
                </a:solidFill>
                <a:latin typeface="+mj-ea"/>
                <a:ea typeface="+mj-ea"/>
              </a:rPr>
              <a:t> </a:t>
            </a:r>
            <a:r>
              <a:rPr lang="en-US" altLang="zh-TW" sz="2000" b="1" dirty="0">
                <a:solidFill>
                  <a:srgbClr val="0070C0"/>
                </a:solidFill>
                <a:latin typeface="+mj-ea"/>
                <a:ea typeface="+mj-ea"/>
              </a:rPr>
              <a:t>Discrimination Against Women</a:t>
            </a:r>
            <a:endParaRPr lang="zh-TW" altLang="en-US" sz="2000" dirty="0">
              <a:solidFill>
                <a:srgbClr val="0070C0"/>
              </a:solidFill>
              <a:latin typeface="+mj-ea"/>
              <a:ea typeface="+mj-ea"/>
            </a:endParaRPr>
          </a:p>
        </p:txBody>
      </p:sp>
      <p:sp>
        <p:nvSpPr>
          <p:cNvPr id="20" name="文字方塊 19">
            <a:extLst>
              <a:ext uri="{FF2B5EF4-FFF2-40B4-BE49-F238E27FC236}">
                <a16:creationId xmlns:a16="http://schemas.microsoft.com/office/drawing/2014/main" id="{7952CBDB-E5B3-45FA-9D3B-627CADAE08F1}"/>
              </a:ext>
            </a:extLst>
          </p:cNvPr>
          <p:cNvSpPr txBox="1"/>
          <p:nvPr/>
        </p:nvSpPr>
        <p:spPr>
          <a:xfrm>
            <a:off x="708793" y="1466294"/>
            <a:ext cx="6180364" cy="461665"/>
          </a:xfrm>
          <a:prstGeom prst="rect">
            <a:avLst/>
          </a:prstGeom>
          <a:noFill/>
        </p:spPr>
        <p:txBody>
          <a:bodyPr wrap="square">
            <a:spAutoFit/>
          </a:bodyPr>
          <a:lstStyle/>
          <a:p>
            <a:r>
              <a:rPr lang="zh-TW" altLang="zh-TW" sz="2400" b="1" dirty="0">
                <a:latin typeface="+mj-ea"/>
                <a:ea typeface="+mj-ea"/>
              </a:rPr>
              <a:t>消除對婦女一切形式歧視公約</a:t>
            </a:r>
            <a:endParaRPr lang="zh-TW" altLang="en-US" sz="2400" dirty="0">
              <a:latin typeface="+mj-ea"/>
              <a:ea typeface="+mj-ea"/>
            </a:endParaRPr>
          </a:p>
        </p:txBody>
      </p:sp>
      <p:sp>
        <p:nvSpPr>
          <p:cNvPr id="22" name="內容版面配置區 2">
            <a:extLst>
              <a:ext uri="{FF2B5EF4-FFF2-40B4-BE49-F238E27FC236}">
                <a16:creationId xmlns:a16="http://schemas.microsoft.com/office/drawing/2014/main" id="{54398A8E-3C9D-4261-9177-FD1BCD77D2CD}"/>
              </a:ext>
            </a:extLst>
          </p:cNvPr>
          <p:cNvSpPr txBox="1">
            <a:spLocks/>
          </p:cNvSpPr>
          <p:nvPr/>
        </p:nvSpPr>
        <p:spPr>
          <a:xfrm>
            <a:off x="411065" y="2130027"/>
            <a:ext cx="6029464" cy="253746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Aft>
                <a:spcPts val="600"/>
              </a:spcAft>
            </a:pPr>
            <a:r>
              <a:rPr lang="en-US" altLang="zh-TW" sz="2400" dirty="0">
                <a:latin typeface="+mj-ea"/>
              </a:rPr>
              <a:t>1979</a:t>
            </a:r>
            <a:r>
              <a:rPr lang="zh-TW" altLang="en-US" sz="2400" dirty="0">
                <a:latin typeface="+mj-ea"/>
              </a:rPr>
              <a:t>（民國</a:t>
            </a:r>
            <a:r>
              <a:rPr lang="en-US" altLang="zh-TW" sz="2400" dirty="0">
                <a:latin typeface="+mj-ea"/>
              </a:rPr>
              <a:t>68</a:t>
            </a:r>
            <a:r>
              <a:rPr lang="zh-TW" altLang="en-US" sz="2400" dirty="0">
                <a:latin typeface="+mj-ea"/>
              </a:rPr>
              <a:t>）年聯合國大會通過「消除對婦女一切形式歧視公約」（以下簡稱</a:t>
            </a:r>
            <a:r>
              <a:rPr lang="en-US" altLang="zh-TW" sz="2400" dirty="0">
                <a:latin typeface="+mj-ea"/>
              </a:rPr>
              <a:t>CEDAW</a:t>
            </a:r>
            <a:r>
              <a:rPr lang="zh-TW" altLang="en-US" sz="2400" dirty="0">
                <a:latin typeface="+mj-ea"/>
              </a:rPr>
              <a:t>），並在</a:t>
            </a:r>
            <a:r>
              <a:rPr lang="en-US" altLang="zh-TW" sz="2400" dirty="0">
                <a:latin typeface="+mj-ea"/>
              </a:rPr>
              <a:t>1981</a:t>
            </a:r>
            <a:r>
              <a:rPr lang="zh-TW" altLang="en-US" sz="2400" dirty="0">
                <a:latin typeface="+mj-ea"/>
              </a:rPr>
              <a:t>（民國</a:t>
            </a:r>
            <a:r>
              <a:rPr lang="en-US" altLang="zh-TW" sz="2400" dirty="0">
                <a:latin typeface="+mj-ea"/>
              </a:rPr>
              <a:t>70</a:t>
            </a:r>
            <a:r>
              <a:rPr lang="zh-TW" altLang="en-US" sz="2400" dirty="0">
                <a:latin typeface="+mj-ea"/>
              </a:rPr>
              <a:t>）年正式生效，</a:t>
            </a:r>
            <a:r>
              <a:rPr lang="zh-TW" altLang="zh-TW" sz="2400" dirty="0">
                <a:latin typeface="+mj-ea"/>
              </a:rPr>
              <a:t>闡明男女平等享有一切經濟、社會、文化、公民和政治權利，締約國應採取立法及一切適當措施，消除對婦女之歧視，確保男女在教育、就業、保健、家庭、政治、法律、社會、經濟等各方面享有平等權利。</a:t>
            </a:r>
            <a:endParaRPr lang="zh-TW" altLang="en-US" sz="2400" dirty="0">
              <a:latin typeface="+mj-ea"/>
            </a:endParaRPr>
          </a:p>
        </p:txBody>
      </p:sp>
      <p:pic>
        <p:nvPicPr>
          <p:cNvPr id="1026" name="Picture 2" descr="新聞稿】呼籲完成CEDAW國內法化工作儘速通過CEDAW施行法草案三讀| 婦女新知基金會">
            <a:extLst>
              <a:ext uri="{FF2B5EF4-FFF2-40B4-BE49-F238E27FC236}">
                <a16:creationId xmlns:a16="http://schemas.microsoft.com/office/drawing/2014/main" id="{5AD7BF4E-2F2A-43D2-97EC-285ABCC122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8257" y="1818698"/>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3" name="Arrow: Chevron 15">
            <a:extLst>
              <a:ext uri="{FF2B5EF4-FFF2-40B4-BE49-F238E27FC236}">
                <a16:creationId xmlns:a16="http://schemas.microsoft.com/office/drawing/2014/main" id="{7084EFF5-AAAD-4C97-AEA4-FB04EEF5E4B7}"/>
              </a:ext>
            </a:extLst>
          </p:cNvPr>
          <p:cNvSpPr/>
          <p:nvPr/>
        </p:nvSpPr>
        <p:spPr>
          <a:xfrm>
            <a:off x="411065" y="1047056"/>
            <a:ext cx="297728" cy="243142"/>
          </a:xfrm>
          <a:prstGeom prst="chevron">
            <a:avLst>
              <a:gd name="adj" fmla="val 25936"/>
            </a:avLst>
          </a:prstGeom>
          <a:solidFill>
            <a:srgbClr val="906F6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hevron 15">
            <a:extLst>
              <a:ext uri="{FF2B5EF4-FFF2-40B4-BE49-F238E27FC236}">
                <a16:creationId xmlns:a16="http://schemas.microsoft.com/office/drawing/2014/main" id="{DB6C4556-3642-4531-A172-F14978CEE553}"/>
              </a:ext>
            </a:extLst>
          </p:cNvPr>
          <p:cNvSpPr/>
          <p:nvPr/>
        </p:nvSpPr>
        <p:spPr>
          <a:xfrm>
            <a:off x="411065" y="1575556"/>
            <a:ext cx="297728" cy="243142"/>
          </a:xfrm>
          <a:prstGeom prst="chevron">
            <a:avLst>
              <a:gd name="adj" fmla="val 25936"/>
            </a:avLst>
          </a:prstGeom>
          <a:solidFill>
            <a:schemeClr val="accent1">
              <a:lumMod val="60000"/>
              <a:lumOff val="4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5864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4">
            <a:extLst>
              <a:ext uri="{FF2B5EF4-FFF2-40B4-BE49-F238E27FC236}">
                <a16:creationId xmlns:a16="http://schemas.microsoft.com/office/drawing/2014/main" id="{48377551-2F87-DDEE-3584-73004715FAF0}"/>
              </a:ext>
            </a:extLst>
          </p:cNvPr>
          <p:cNvGrpSpPr/>
          <p:nvPr/>
        </p:nvGrpSpPr>
        <p:grpSpPr>
          <a:xfrm>
            <a:off x="441114" y="296808"/>
            <a:ext cx="9927871" cy="531793"/>
            <a:chOff x="1010634" y="225172"/>
            <a:chExt cx="9927871" cy="531793"/>
          </a:xfrm>
        </p:grpSpPr>
        <p:sp>
          <p:nvSpPr>
            <p:cNvPr id="11" name="文本框 5">
              <a:extLst>
                <a:ext uri="{FF2B5EF4-FFF2-40B4-BE49-F238E27FC236}">
                  <a16:creationId xmlns:a16="http://schemas.microsoft.com/office/drawing/2014/main" id="{431911E7-8CBF-83A4-559A-71C13FA36F2B}"/>
                </a:ext>
              </a:extLst>
            </p:cNvPr>
            <p:cNvSpPr txBox="1"/>
            <p:nvPr/>
          </p:nvSpPr>
          <p:spPr>
            <a:xfrm>
              <a:off x="1098995" y="225172"/>
              <a:ext cx="223061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CEDAW</a:t>
              </a:r>
              <a:r>
                <a:rPr kumimoji="0" lang="zh-TW" altLang="en-US" sz="28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條文</a:t>
              </a:r>
              <a:endParaRPr kumimoji="0" lang="en-US" sz="28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12" name="直接连接符 6">
              <a:extLst>
                <a:ext uri="{FF2B5EF4-FFF2-40B4-BE49-F238E27FC236}">
                  <a16:creationId xmlns:a16="http://schemas.microsoft.com/office/drawing/2014/main" id="{A3861D52-57EE-15E3-52E7-42CF26A6CBED}"/>
                </a:ext>
              </a:extLst>
            </p:cNvPr>
            <p:cNvCxnSpPr/>
            <p:nvPr/>
          </p:nvCxnSpPr>
          <p:spPr>
            <a:xfrm>
              <a:off x="1098995" y="756965"/>
              <a:ext cx="983951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7">
              <a:extLst>
                <a:ext uri="{FF2B5EF4-FFF2-40B4-BE49-F238E27FC236}">
                  <a16:creationId xmlns:a16="http://schemas.microsoft.com/office/drawing/2014/main" id="{71875640-B53C-60F2-04D6-7A2804448C62}"/>
                </a:ext>
              </a:extLst>
            </p:cNvPr>
            <p:cNvCxnSpPr>
              <a:cxnSpLocks/>
            </p:cNvCxnSpPr>
            <p:nvPr/>
          </p:nvCxnSpPr>
          <p:spPr>
            <a:xfrm>
              <a:off x="1010634" y="756965"/>
              <a:ext cx="1893441" cy="0"/>
            </a:xfrm>
            <a:prstGeom prst="line">
              <a:avLst/>
            </a:prstGeom>
            <a:ln w="57150">
              <a:gradFill>
                <a:gsLst>
                  <a:gs pos="0">
                    <a:srgbClr val="327BB9"/>
                  </a:gs>
                  <a:gs pos="100000">
                    <a:srgbClr val="05CD8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7" name="任意多边形: 形状 22">
            <a:extLst>
              <a:ext uri="{FF2B5EF4-FFF2-40B4-BE49-F238E27FC236}">
                <a16:creationId xmlns:a16="http://schemas.microsoft.com/office/drawing/2014/main" id="{E06A2042-11C3-0A12-D47E-414AED26A8BB}"/>
              </a:ext>
            </a:extLst>
          </p:cNvPr>
          <p:cNvSpPr/>
          <p:nvPr/>
        </p:nvSpPr>
        <p:spPr>
          <a:xfrm>
            <a:off x="0" y="350012"/>
            <a:ext cx="604925" cy="7548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 name="矩形 7">
            <a:extLst>
              <a:ext uri="{FF2B5EF4-FFF2-40B4-BE49-F238E27FC236}">
                <a16:creationId xmlns:a16="http://schemas.microsoft.com/office/drawing/2014/main" id="{40D4F1BC-107E-E103-8DC2-1D8373D23BCE}"/>
              </a:ext>
            </a:extLst>
          </p:cNvPr>
          <p:cNvSpPr/>
          <p:nvPr/>
        </p:nvSpPr>
        <p:spPr>
          <a:xfrm>
            <a:off x="708793" y="1310327"/>
            <a:ext cx="1133475" cy="369332"/>
          </a:xfrm>
          <a:prstGeom prst="rect">
            <a:avLst/>
          </a:prstGeom>
        </p:spPr>
        <p:txBody>
          <a:bodyPr wrap="square">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人口數</a:t>
            </a:r>
          </a:p>
        </p:txBody>
      </p:sp>
      <p:sp>
        <p:nvSpPr>
          <p:cNvPr id="32" name="ïṧļîḓe">
            <a:extLst>
              <a:ext uri="{FF2B5EF4-FFF2-40B4-BE49-F238E27FC236}">
                <a16:creationId xmlns:a16="http://schemas.microsoft.com/office/drawing/2014/main" id="{1200CEC9-9F2D-4C12-96A3-0895C4B65EE0}"/>
              </a:ext>
            </a:extLst>
          </p:cNvPr>
          <p:cNvSpPr/>
          <p:nvPr/>
        </p:nvSpPr>
        <p:spPr>
          <a:xfrm flipV="1">
            <a:off x="0" y="2915456"/>
            <a:ext cx="2016000" cy="3592531"/>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íṣļîďe">
            <a:extLst>
              <a:ext uri="{FF2B5EF4-FFF2-40B4-BE49-F238E27FC236}">
                <a16:creationId xmlns:a16="http://schemas.microsoft.com/office/drawing/2014/main" id="{682E9853-5CB7-40A6-91AE-38FF737B8A03}"/>
              </a:ext>
            </a:extLst>
          </p:cNvPr>
          <p:cNvSpPr txBox="1"/>
          <p:nvPr/>
        </p:nvSpPr>
        <p:spPr>
          <a:xfrm>
            <a:off x="49828" y="3214779"/>
            <a:ext cx="1792439" cy="3293209"/>
          </a:xfrm>
          <a:prstGeom prst="rect">
            <a:avLst/>
          </a:prstGeom>
          <a:noFill/>
        </p:spPr>
        <p:txBody>
          <a:bodyPr wrap="square">
            <a:spAutoFit/>
          </a:bodyPr>
          <a:lstStyle/>
          <a:p>
            <a:r>
              <a:rPr lang="zh-TW" altLang="en-US" sz="1600" b="1" dirty="0">
                <a:solidFill>
                  <a:schemeClr val="bg1"/>
                </a:solidFill>
                <a:latin typeface="+mj-ea"/>
                <a:ea typeface="+mj-ea"/>
              </a:rPr>
              <a:t>第</a:t>
            </a:r>
            <a:r>
              <a:rPr lang="en-US" altLang="zh-TW" sz="1600" b="1" dirty="0">
                <a:solidFill>
                  <a:schemeClr val="bg1"/>
                </a:solidFill>
                <a:latin typeface="+mj-ea"/>
                <a:ea typeface="+mj-ea"/>
              </a:rPr>
              <a:t>1</a:t>
            </a:r>
            <a:r>
              <a:rPr lang="zh-TW" altLang="en-US" sz="1600" b="1" dirty="0">
                <a:solidFill>
                  <a:schemeClr val="bg1"/>
                </a:solidFill>
                <a:latin typeface="+mj-ea"/>
                <a:ea typeface="+mj-ea"/>
              </a:rPr>
              <a:t>條</a:t>
            </a:r>
            <a:r>
              <a:rPr lang="zh-TW" altLang="en-US" sz="1600" dirty="0">
                <a:solidFill>
                  <a:schemeClr val="bg1"/>
                </a:solidFill>
                <a:latin typeface="+mj-ea"/>
                <a:ea typeface="+mj-ea"/>
              </a:rPr>
              <a:t>對婦女歧視之定義</a:t>
            </a:r>
            <a:endParaRPr lang="en-US" altLang="zh-TW" sz="1600" dirty="0">
              <a:solidFill>
                <a:schemeClr val="bg1"/>
              </a:solidFill>
              <a:latin typeface="+mj-ea"/>
              <a:ea typeface="+mj-ea"/>
            </a:endParaRPr>
          </a:p>
          <a:p>
            <a:r>
              <a:rPr lang="zh-TW" altLang="en-US" sz="1600" b="1" dirty="0">
                <a:solidFill>
                  <a:schemeClr val="bg1"/>
                </a:solidFill>
                <a:latin typeface="+mj-ea"/>
                <a:ea typeface="+mj-ea"/>
              </a:rPr>
              <a:t>第</a:t>
            </a:r>
            <a:r>
              <a:rPr lang="en-US" altLang="zh-TW" sz="1600" b="1" dirty="0">
                <a:solidFill>
                  <a:schemeClr val="bg1"/>
                </a:solidFill>
                <a:latin typeface="+mj-ea"/>
                <a:ea typeface="+mj-ea"/>
              </a:rPr>
              <a:t>2</a:t>
            </a:r>
            <a:r>
              <a:rPr lang="zh-TW" altLang="en-US" sz="1600" b="1" dirty="0">
                <a:solidFill>
                  <a:schemeClr val="bg1"/>
                </a:solidFill>
                <a:latin typeface="+mj-ea"/>
                <a:ea typeface="+mj-ea"/>
              </a:rPr>
              <a:t>條</a:t>
            </a:r>
            <a:r>
              <a:rPr lang="zh-TW" altLang="en-US" sz="1600" dirty="0">
                <a:solidFill>
                  <a:schemeClr val="bg1"/>
                </a:solidFill>
                <a:latin typeface="+mj-ea"/>
                <a:ea typeface="+mj-ea"/>
              </a:rPr>
              <a:t>消除對婦女歧視之義務</a:t>
            </a:r>
            <a:endParaRPr lang="en-US" altLang="zh-TW" sz="1600" dirty="0">
              <a:solidFill>
                <a:schemeClr val="bg1"/>
              </a:solidFill>
              <a:latin typeface="+mj-ea"/>
              <a:ea typeface="+mj-ea"/>
            </a:endParaRPr>
          </a:p>
          <a:p>
            <a:r>
              <a:rPr lang="zh-TW" altLang="en-US" sz="1600" b="1" dirty="0">
                <a:solidFill>
                  <a:schemeClr val="bg1"/>
                </a:solidFill>
                <a:latin typeface="+mj-ea"/>
                <a:ea typeface="+mj-ea"/>
              </a:rPr>
              <a:t>第</a:t>
            </a:r>
            <a:r>
              <a:rPr lang="en-US" altLang="zh-TW" sz="1600" b="1" dirty="0">
                <a:solidFill>
                  <a:schemeClr val="bg1"/>
                </a:solidFill>
                <a:latin typeface="+mj-ea"/>
                <a:ea typeface="+mj-ea"/>
              </a:rPr>
              <a:t>3</a:t>
            </a:r>
            <a:r>
              <a:rPr lang="zh-TW" altLang="en-US" sz="1600" b="1" dirty="0">
                <a:solidFill>
                  <a:schemeClr val="bg1"/>
                </a:solidFill>
                <a:latin typeface="+mj-ea"/>
                <a:ea typeface="+mj-ea"/>
              </a:rPr>
              <a:t>條</a:t>
            </a:r>
            <a:r>
              <a:rPr lang="zh-TW" altLang="en-US" sz="1600" dirty="0">
                <a:solidFill>
                  <a:schemeClr val="bg1"/>
                </a:solidFill>
                <a:latin typeface="+mj-ea"/>
                <a:ea typeface="+mj-ea"/>
              </a:rPr>
              <a:t>推動婦女享有人權和基本自由</a:t>
            </a:r>
            <a:endParaRPr lang="en-US" altLang="zh-TW" sz="1600" dirty="0">
              <a:solidFill>
                <a:schemeClr val="bg1"/>
              </a:solidFill>
              <a:latin typeface="+mj-ea"/>
              <a:ea typeface="+mj-ea"/>
            </a:endParaRPr>
          </a:p>
          <a:p>
            <a:r>
              <a:rPr lang="zh-TW" altLang="en-US" sz="1600" b="1" dirty="0">
                <a:solidFill>
                  <a:schemeClr val="bg1"/>
                </a:solidFill>
                <a:effectLst/>
                <a:latin typeface="+mj-ea"/>
                <a:ea typeface="+mj-ea"/>
              </a:rPr>
              <a:t>第</a:t>
            </a:r>
            <a:r>
              <a:rPr lang="en-US" altLang="zh-TW" sz="1600" b="1" dirty="0">
                <a:solidFill>
                  <a:schemeClr val="bg1"/>
                </a:solidFill>
                <a:effectLst/>
                <a:latin typeface="+mj-ea"/>
                <a:ea typeface="+mj-ea"/>
              </a:rPr>
              <a:t>4</a:t>
            </a:r>
            <a:r>
              <a:rPr lang="zh-TW" altLang="en-US" sz="1600" b="1" dirty="0">
                <a:solidFill>
                  <a:schemeClr val="bg1"/>
                </a:solidFill>
                <a:effectLst/>
                <a:latin typeface="+mj-ea"/>
                <a:ea typeface="+mj-ea"/>
              </a:rPr>
              <a:t>條</a:t>
            </a:r>
            <a:r>
              <a:rPr lang="zh-TW" altLang="en-US" sz="1600" dirty="0">
                <a:solidFill>
                  <a:schemeClr val="bg1"/>
                </a:solidFill>
                <a:latin typeface="+mj-ea"/>
                <a:ea typeface="+mj-ea"/>
              </a:rPr>
              <a:t>暫行特別措施</a:t>
            </a:r>
            <a:endParaRPr lang="en-US" altLang="zh-TW" sz="1600" dirty="0">
              <a:solidFill>
                <a:schemeClr val="bg1"/>
              </a:solidFill>
              <a:latin typeface="+mj-ea"/>
              <a:ea typeface="+mj-ea"/>
            </a:endParaRPr>
          </a:p>
          <a:p>
            <a:r>
              <a:rPr lang="zh-TW" altLang="en-US" sz="1600" b="1" dirty="0">
                <a:solidFill>
                  <a:schemeClr val="bg1"/>
                </a:solidFill>
                <a:latin typeface="+mj-ea"/>
                <a:ea typeface="+mj-ea"/>
              </a:rPr>
              <a:t>第</a:t>
            </a:r>
            <a:r>
              <a:rPr lang="en-US" altLang="zh-TW" sz="1600" b="1" dirty="0">
                <a:solidFill>
                  <a:schemeClr val="bg1"/>
                </a:solidFill>
                <a:latin typeface="+mj-ea"/>
                <a:ea typeface="+mj-ea"/>
              </a:rPr>
              <a:t>5</a:t>
            </a:r>
            <a:r>
              <a:rPr lang="zh-TW" altLang="en-US" sz="1600" b="1" dirty="0">
                <a:solidFill>
                  <a:schemeClr val="bg1"/>
                </a:solidFill>
                <a:latin typeface="+mj-ea"/>
                <a:ea typeface="+mj-ea"/>
              </a:rPr>
              <a:t>條</a:t>
            </a:r>
            <a:r>
              <a:rPr lang="zh-TW" altLang="en-US" sz="1600" dirty="0">
                <a:solidFill>
                  <a:schemeClr val="bg1"/>
                </a:solidFill>
                <a:latin typeface="+mj-ea"/>
                <a:ea typeface="+mj-ea"/>
              </a:rPr>
              <a:t>社會文化行為模式</a:t>
            </a:r>
            <a:endParaRPr lang="en-US" altLang="zh-TW" sz="1600" dirty="0">
              <a:solidFill>
                <a:schemeClr val="bg1"/>
              </a:solidFill>
              <a:latin typeface="+mj-ea"/>
              <a:ea typeface="+mj-ea"/>
            </a:endParaRPr>
          </a:p>
          <a:p>
            <a:r>
              <a:rPr lang="zh-TW" altLang="en-US" sz="1600" b="1" dirty="0">
                <a:solidFill>
                  <a:schemeClr val="bg1"/>
                </a:solidFill>
                <a:latin typeface="+mj-ea"/>
                <a:ea typeface="+mj-ea"/>
              </a:rPr>
              <a:t>第</a:t>
            </a:r>
            <a:r>
              <a:rPr lang="en-US" altLang="zh-TW" sz="1600" b="1" dirty="0">
                <a:solidFill>
                  <a:schemeClr val="bg1"/>
                </a:solidFill>
                <a:latin typeface="+mj-ea"/>
                <a:ea typeface="+mj-ea"/>
              </a:rPr>
              <a:t>6</a:t>
            </a:r>
            <a:r>
              <a:rPr lang="zh-TW" altLang="en-US" sz="1600" b="1" dirty="0">
                <a:solidFill>
                  <a:schemeClr val="bg1"/>
                </a:solidFill>
                <a:latin typeface="+mj-ea"/>
                <a:ea typeface="+mj-ea"/>
              </a:rPr>
              <a:t>條</a:t>
            </a:r>
            <a:r>
              <a:rPr lang="zh-TW" altLang="en-US" sz="1600" dirty="0">
                <a:solidFill>
                  <a:schemeClr val="bg1"/>
                </a:solidFill>
                <a:latin typeface="+mj-ea"/>
                <a:ea typeface="+mj-ea"/>
              </a:rPr>
              <a:t>禁止販賣婦女與使婦女賣淫</a:t>
            </a:r>
          </a:p>
        </p:txBody>
      </p:sp>
      <p:sp>
        <p:nvSpPr>
          <p:cNvPr id="34" name="íšḷiḑé">
            <a:extLst>
              <a:ext uri="{FF2B5EF4-FFF2-40B4-BE49-F238E27FC236}">
                <a16:creationId xmlns:a16="http://schemas.microsoft.com/office/drawing/2014/main" id="{C8F13F55-8D19-484A-AD96-6A087404E2CB}"/>
              </a:ext>
            </a:extLst>
          </p:cNvPr>
          <p:cNvSpPr/>
          <p:nvPr/>
        </p:nvSpPr>
        <p:spPr>
          <a:xfrm>
            <a:off x="171442" y="1903770"/>
            <a:ext cx="549725" cy="497793"/>
          </a:xfrm>
          <a:prstGeom prst="ellipse">
            <a:avLst/>
          </a:prstGeom>
          <a:solidFill>
            <a:schemeClr val="accent1"/>
          </a:solidFill>
          <a:ln w="1905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defTabSz="914354"/>
            <a:r>
              <a:rPr lang="en-US" altLang="zh-CN" sz="1600" dirty="0">
                <a:solidFill>
                  <a:schemeClr val="bg1"/>
                </a:solidFill>
              </a:rPr>
              <a:t>01</a:t>
            </a:r>
            <a:endParaRPr lang="zh-CN" altLang="en-US" sz="1600" dirty="0">
              <a:solidFill>
                <a:schemeClr val="bg1"/>
              </a:solidFill>
            </a:endParaRPr>
          </a:p>
        </p:txBody>
      </p:sp>
      <p:sp>
        <p:nvSpPr>
          <p:cNvPr id="28" name="îS1ïdê">
            <a:extLst>
              <a:ext uri="{FF2B5EF4-FFF2-40B4-BE49-F238E27FC236}">
                <a16:creationId xmlns:a16="http://schemas.microsoft.com/office/drawing/2014/main" id="{D8E9818E-FDBB-45A3-9175-40BEBA3A562F}"/>
              </a:ext>
            </a:extLst>
          </p:cNvPr>
          <p:cNvSpPr/>
          <p:nvPr/>
        </p:nvSpPr>
        <p:spPr>
          <a:xfrm flipV="1">
            <a:off x="2035200" y="2914523"/>
            <a:ext cx="2016000" cy="3592531"/>
          </a:xfrm>
          <a:prstGeom prst="wedgeRectCallou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ïś1îḑé">
            <a:extLst>
              <a:ext uri="{FF2B5EF4-FFF2-40B4-BE49-F238E27FC236}">
                <a16:creationId xmlns:a16="http://schemas.microsoft.com/office/drawing/2014/main" id="{89D54732-E581-4D27-9ABB-4A368DAC18C2}"/>
              </a:ext>
            </a:extLst>
          </p:cNvPr>
          <p:cNvSpPr/>
          <p:nvPr/>
        </p:nvSpPr>
        <p:spPr>
          <a:xfrm>
            <a:off x="2228185" y="1903770"/>
            <a:ext cx="549725" cy="497793"/>
          </a:xfrm>
          <a:prstGeom prst="ellipse">
            <a:avLst/>
          </a:prstGeom>
          <a:solidFill>
            <a:schemeClr val="tx2"/>
          </a:solidFill>
          <a:ln w="1905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defTabSz="914354"/>
            <a:r>
              <a:rPr lang="en-US" altLang="zh-CN" sz="1600" dirty="0">
                <a:solidFill>
                  <a:srgbClr val="F8F8F8"/>
                </a:solidFill>
              </a:rPr>
              <a:t>02</a:t>
            </a:r>
            <a:endParaRPr lang="zh-CN" altLang="en-US" sz="1600" dirty="0">
              <a:solidFill>
                <a:srgbClr val="F8F8F8"/>
              </a:solidFill>
            </a:endParaRPr>
          </a:p>
        </p:txBody>
      </p:sp>
      <p:sp>
        <p:nvSpPr>
          <p:cNvPr id="30" name="iSḷïḑé">
            <a:extLst>
              <a:ext uri="{FF2B5EF4-FFF2-40B4-BE49-F238E27FC236}">
                <a16:creationId xmlns:a16="http://schemas.microsoft.com/office/drawing/2014/main" id="{D999F65B-3934-43BD-9F74-7A902528FE58}"/>
              </a:ext>
            </a:extLst>
          </p:cNvPr>
          <p:cNvSpPr txBox="1"/>
          <p:nvPr/>
        </p:nvSpPr>
        <p:spPr>
          <a:xfrm>
            <a:off x="2084765" y="3214779"/>
            <a:ext cx="1792439" cy="1569660"/>
          </a:xfrm>
          <a:prstGeom prst="rect">
            <a:avLst/>
          </a:prstGeom>
          <a:noFill/>
        </p:spPr>
        <p:txBody>
          <a:bodyPr wrap="square">
            <a:spAutoFit/>
          </a:bodyPr>
          <a:lstStyle/>
          <a:p>
            <a:r>
              <a:rPr lang="zh-TW" altLang="en-US" sz="1600" b="1" dirty="0">
                <a:latin typeface="+mj-ea"/>
                <a:ea typeface="+mj-ea"/>
              </a:rPr>
              <a:t>第</a:t>
            </a:r>
            <a:r>
              <a:rPr lang="en-US" altLang="zh-TW" sz="1600" b="1" dirty="0">
                <a:latin typeface="+mj-ea"/>
                <a:ea typeface="+mj-ea"/>
              </a:rPr>
              <a:t>7</a:t>
            </a:r>
            <a:r>
              <a:rPr lang="zh-TW" altLang="en-US" sz="1600" b="1" dirty="0">
                <a:latin typeface="+mj-ea"/>
                <a:ea typeface="+mj-ea"/>
              </a:rPr>
              <a:t>條消除政治和公共生活中對婦女的歧</a:t>
            </a:r>
          </a:p>
          <a:p>
            <a:r>
              <a:rPr lang="zh-TW" altLang="en-US" sz="1600" b="1" dirty="0">
                <a:latin typeface="+mj-ea"/>
                <a:ea typeface="+mj-ea"/>
              </a:rPr>
              <a:t>第</a:t>
            </a:r>
            <a:r>
              <a:rPr lang="en-US" altLang="zh-TW" sz="1600" b="1" dirty="0">
                <a:latin typeface="+mj-ea"/>
                <a:ea typeface="+mj-ea"/>
              </a:rPr>
              <a:t>8</a:t>
            </a:r>
            <a:r>
              <a:rPr lang="zh-TW" altLang="en-US" sz="1600" b="1" dirty="0">
                <a:latin typeface="+mj-ea"/>
                <a:ea typeface="+mj-ea"/>
              </a:rPr>
              <a:t>條國際參與代表權</a:t>
            </a:r>
          </a:p>
          <a:p>
            <a:r>
              <a:rPr lang="zh-TW" altLang="en-US" sz="1600" b="1" dirty="0">
                <a:latin typeface="+mj-ea"/>
                <a:ea typeface="+mj-ea"/>
              </a:rPr>
              <a:t>第</a:t>
            </a:r>
            <a:r>
              <a:rPr lang="en-US" altLang="zh-TW" sz="1600" b="1" dirty="0">
                <a:latin typeface="+mj-ea"/>
                <a:ea typeface="+mj-ea"/>
              </a:rPr>
              <a:t>9</a:t>
            </a:r>
            <a:r>
              <a:rPr lang="zh-TW" altLang="en-US" sz="1600" b="1" dirty="0">
                <a:latin typeface="+mj-ea"/>
                <a:ea typeface="+mj-ea"/>
              </a:rPr>
              <a:t>條國籍權</a:t>
            </a:r>
          </a:p>
        </p:txBody>
      </p:sp>
      <p:sp>
        <p:nvSpPr>
          <p:cNvPr id="24" name="ïṧ1ídê">
            <a:extLst>
              <a:ext uri="{FF2B5EF4-FFF2-40B4-BE49-F238E27FC236}">
                <a16:creationId xmlns:a16="http://schemas.microsoft.com/office/drawing/2014/main" id="{3E2537D9-B410-4253-B1E0-A663525E3657}"/>
              </a:ext>
            </a:extLst>
          </p:cNvPr>
          <p:cNvSpPr/>
          <p:nvPr/>
        </p:nvSpPr>
        <p:spPr>
          <a:xfrm flipV="1">
            <a:off x="4070400" y="2914523"/>
            <a:ext cx="2016000" cy="3592531"/>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25" name="iṣľiḍe">
            <a:extLst>
              <a:ext uri="{FF2B5EF4-FFF2-40B4-BE49-F238E27FC236}">
                <a16:creationId xmlns:a16="http://schemas.microsoft.com/office/drawing/2014/main" id="{A27383FF-EFFB-41D8-A55F-BAE5668B31E0}"/>
              </a:ext>
            </a:extLst>
          </p:cNvPr>
          <p:cNvSpPr/>
          <p:nvPr/>
        </p:nvSpPr>
        <p:spPr>
          <a:xfrm>
            <a:off x="4244162" y="1903770"/>
            <a:ext cx="549725" cy="497793"/>
          </a:xfrm>
          <a:prstGeom prst="ellipse">
            <a:avLst/>
          </a:prstGeom>
          <a:solidFill>
            <a:schemeClr val="accent1"/>
          </a:solidFill>
          <a:ln w="1905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defTabSz="914354"/>
            <a:r>
              <a:rPr lang="en-US" altLang="zh-CN" sz="1600" dirty="0">
                <a:solidFill>
                  <a:schemeClr val="bg1"/>
                </a:solidFill>
              </a:rPr>
              <a:t>03</a:t>
            </a:r>
            <a:endParaRPr lang="zh-CN" altLang="en-US" sz="1600" dirty="0">
              <a:solidFill>
                <a:schemeClr val="bg1"/>
              </a:solidFill>
            </a:endParaRPr>
          </a:p>
        </p:txBody>
      </p:sp>
      <p:sp>
        <p:nvSpPr>
          <p:cNvPr id="26" name="ïṣlíďé">
            <a:extLst>
              <a:ext uri="{FF2B5EF4-FFF2-40B4-BE49-F238E27FC236}">
                <a16:creationId xmlns:a16="http://schemas.microsoft.com/office/drawing/2014/main" id="{1E315858-E470-43FB-ADC8-CEAD49C8C549}"/>
              </a:ext>
            </a:extLst>
          </p:cNvPr>
          <p:cNvSpPr txBox="1"/>
          <p:nvPr/>
        </p:nvSpPr>
        <p:spPr>
          <a:xfrm>
            <a:off x="4120227" y="3214779"/>
            <a:ext cx="1792439" cy="1815882"/>
          </a:xfrm>
          <a:prstGeom prst="rect">
            <a:avLst/>
          </a:prstGeom>
          <a:noFill/>
        </p:spPr>
        <p:txBody>
          <a:bodyPr wrap="square">
            <a:spAutoFit/>
          </a:bodyPr>
          <a:lstStyle/>
          <a:p>
            <a:r>
              <a:rPr lang="zh-TW" altLang="en-US" sz="1600" b="1" dirty="0">
                <a:solidFill>
                  <a:schemeClr val="bg1"/>
                </a:solidFill>
              </a:rPr>
              <a:t>第</a:t>
            </a:r>
            <a:r>
              <a:rPr lang="en-US" altLang="zh-TW" sz="1600" b="1" dirty="0">
                <a:solidFill>
                  <a:schemeClr val="bg1"/>
                </a:solidFill>
              </a:rPr>
              <a:t>10</a:t>
            </a:r>
            <a:r>
              <a:rPr lang="zh-TW" altLang="en-US" sz="1600" b="1" dirty="0">
                <a:solidFill>
                  <a:schemeClr val="bg1"/>
                </a:solidFill>
              </a:rPr>
              <a:t>條</a:t>
            </a:r>
            <a:r>
              <a:rPr lang="zh-TW" altLang="en-US" sz="1600" dirty="0">
                <a:solidFill>
                  <a:schemeClr val="bg1"/>
                </a:solidFill>
              </a:rPr>
              <a:t>教育權</a:t>
            </a:r>
            <a:endParaRPr lang="en-US" altLang="zh-TW" sz="1600" dirty="0">
              <a:solidFill>
                <a:schemeClr val="bg1"/>
              </a:solidFill>
            </a:endParaRPr>
          </a:p>
          <a:p>
            <a:r>
              <a:rPr lang="zh-TW" altLang="en-US" sz="1600" b="1" dirty="0">
                <a:solidFill>
                  <a:schemeClr val="bg1"/>
                </a:solidFill>
              </a:rPr>
              <a:t>第</a:t>
            </a:r>
            <a:r>
              <a:rPr lang="en-US" altLang="zh-TW" sz="1600" b="1" dirty="0">
                <a:solidFill>
                  <a:schemeClr val="bg1"/>
                </a:solidFill>
              </a:rPr>
              <a:t>11</a:t>
            </a:r>
            <a:r>
              <a:rPr lang="zh-TW" altLang="en-US" sz="1600" b="1" dirty="0">
                <a:solidFill>
                  <a:schemeClr val="bg1"/>
                </a:solidFill>
              </a:rPr>
              <a:t>條</a:t>
            </a:r>
            <a:r>
              <a:rPr lang="zh-TW" altLang="en-US" sz="1600" dirty="0">
                <a:solidFill>
                  <a:schemeClr val="bg1"/>
                </a:solidFill>
              </a:rPr>
              <a:t>就業權</a:t>
            </a:r>
            <a:endParaRPr lang="en-US" altLang="zh-TW" sz="1600" dirty="0">
              <a:solidFill>
                <a:schemeClr val="bg1"/>
              </a:solidFill>
            </a:endParaRPr>
          </a:p>
          <a:p>
            <a:r>
              <a:rPr lang="zh-TW" altLang="en-US" sz="1600" b="1" dirty="0">
                <a:solidFill>
                  <a:schemeClr val="bg1"/>
                </a:solidFill>
              </a:rPr>
              <a:t>第</a:t>
            </a:r>
            <a:r>
              <a:rPr lang="en-US" altLang="zh-TW" sz="1600" b="1" dirty="0">
                <a:solidFill>
                  <a:schemeClr val="bg1"/>
                </a:solidFill>
              </a:rPr>
              <a:t>12</a:t>
            </a:r>
            <a:r>
              <a:rPr lang="zh-TW" altLang="en-US" sz="1600" b="1" dirty="0">
                <a:solidFill>
                  <a:schemeClr val="bg1"/>
                </a:solidFill>
              </a:rPr>
              <a:t>條</a:t>
            </a:r>
            <a:r>
              <a:rPr lang="zh-TW" altLang="en-US" sz="1600" b="0" i="0" u="none" strike="noStrike" kern="1200" baseline="0" dirty="0">
                <a:solidFill>
                  <a:schemeClr val="bg1"/>
                </a:solidFill>
                <a:latin typeface="+mn-lt"/>
                <a:ea typeface="+mn-ea"/>
                <a:cs typeface="+mn-cs"/>
              </a:rPr>
              <a:t>健康權</a:t>
            </a:r>
            <a:endParaRPr lang="en-US" altLang="zh-TW" sz="1600" dirty="0">
              <a:solidFill>
                <a:schemeClr val="bg1"/>
              </a:solidFill>
            </a:endParaRPr>
          </a:p>
          <a:p>
            <a:r>
              <a:rPr lang="zh-TW" altLang="en-US" sz="1600" b="1" dirty="0">
                <a:solidFill>
                  <a:schemeClr val="bg1"/>
                </a:solidFill>
              </a:rPr>
              <a:t>第</a:t>
            </a:r>
            <a:r>
              <a:rPr lang="en-US" altLang="zh-TW" sz="1600" b="1" dirty="0">
                <a:solidFill>
                  <a:schemeClr val="bg1"/>
                </a:solidFill>
              </a:rPr>
              <a:t>13</a:t>
            </a:r>
            <a:r>
              <a:rPr lang="zh-TW" altLang="en-US" sz="1600" b="1" dirty="0">
                <a:solidFill>
                  <a:schemeClr val="bg1"/>
                </a:solidFill>
              </a:rPr>
              <a:t>條</a:t>
            </a:r>
            <a:r>
              <a:rPr lang="zh-TW" altLang="en-US" sz="1600" b="0" i="0" u="none" strike="noStrike" kern="1200" baseline="0" dirty="0">
                <a:solidFill>
                  <a:schemeClr val="bg1"/>
                </a:solidFill>
                <a:latin typeface="+mn-lt"/>
                <a:ea typeface="+mn-ea"/>
                <a:cs typeface="+mn-cs"/>
              </a:rPr>
              <a:t>經濟與社會福利權</a:t>
            </a:r>
            <a:endParaRPr lang="en-US" altLang="zh-TW" sz="1600" dirty="0">
              <a:solidFill>
                <a:schemeClr val="bg1"/>
              </a:solidFill>
            </a:endParaRPr>
          </a:p>
          <a:p>
            <a:r>
              <a:rPr lang="zh-TW" altLang="en-US" sz="1600" b="1" dirty="0">
                <a:solidFill>
                  <a:schemeClr val="bg1"/>
                </a:solidFill>
              </a:rPr>
              <a:t>第</a:t>
            </a:r>
            <a:r>
              <a:rPr lang="en-US" altLang="zh-TW" sz="1600" b="1" dirty="0">
                <a:solidFill>
                  <a:schemeClr val="bg1"/>
                </a:solidFill>
              </a:rPr>
              <a:t>14</a:t>
            </a:r>
            <a:r>
              <a:rPr lang="zh-TW" altLang="en-US" sz="1600" b="1" dirty="0">
                <a:solidFill>
                  <a:schemeClr val="bg1"/>
                </a:solidFill>
              </a:rPr>
              <a:t>條</a:t>
            </a:r>
            <a:r>
              <a:rPr lang="zh-TW" altLang="en-US" sz="1600" dirty="0">
                <a:solidFill>
                  <a:schemeClr val="bg1"/>
                </a:solidFill>
              </a:rPr>
              <a:t>農村婦女權益</a:t>
            </a:r>
            <a:endParaRPr lang="en-US" altLang="zh-TW" sz="1600" dirty="0">
              <a:solidFill>
                <a:schemeClr val="bg1"/>
              </a:solidFill>
            </a:endParaRPr>
          </a:p>
        </p:txBody>
      </p:sp>
      <p:sp>
        <p:nvSpPr>
          <p:cNvPr id="37" name="文字方塊 36">
            <a:extLst>
              <a:ext uri="{FF2B5EF4-FFF2-40B4-BE49-F238E27FC236}">
                <a16:creationId xmlns:a16="http://schemas.microsoft.com/office/drawing/2014/main" id="{CB9A564A-2887-44AB-91B5-9D4693439653}"/>
              </a:ext>
            </a:extLst>
          </p:cNvPr>
          <p:cNvSpPr txBox="1"/>
          <p:nvPr/>
        </p:nvSpPr>
        <p:spPr>
          <a:xfrm>
            <a:off x="541903" y="1061773"/>
            <a:ext cx="10255194" cy="646331"/>
          </a:xfrm>
          <a:prstGeom prst="rect">
            <a:avLst/>
          </a:prstGeom>
          <a:noFill/>
        </p:spPr>
        <p:txBody>
          <a:bodyPr wrap="square" rtlCol="0">
            <a:spAutoFit/>
          </a:bodyPr>
          <a:lstStyle/>
          <a:p>
            <a:r>
              <a:rPr lang="en-US" altLang="zh-TW" dirty="0"/>
              <a:t>CEDAW</a:t>
            </a:r>
            <a:r>
              <a:rPr lang="zh-TW" altLang="en-US" dirty="0"/>
              <a:t>內容詳列各項性別平等權利，包含參與政治及公共事務權、參與國際組織權、國籍權、教育權、就業權、農村婦女權、健康權、社會及經濟權、法律權、婚姻及家庭權等。</a:t>
            </a:r>
          </a:p>
        </p:txBody>
      </p:sp>
      <p:sp>
        <p:nvSpPr>
          <p:cNvPr id="45" name="îS1ïdê">
            <a:extLst>
              <a:ext uri="{FF2B5EF4-FFF2-40B4-BE49-F238E27FC236}">
                <a16:creationId xmlns:a16="http://schemas.microsoft.com/office/drawing/2014/main" id="{2A8BE0D8-019A-4660-9F7F-F1F5C5698DDF}"/>
              </a:ext>
            </a:extLst>
          </p:cNvPr>
          <p:cNvSpPr/>
          <p:nvPr/>
        </p:nvSpPr>
        <p:spPr>
          <a:xfrm flipV="1">
            <a:off x="6105600" y="2914523"/>
            <a:ext cx="2016000" cy="3592531"/>
          </a:xfrm>
          <a:prstGeom prst="wedgeRectCallou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ïś1îḑé">
            <a:extLst>
              <a:ext uri="{FF2B5EF4-FFF2-40B4-BE49-F238E27FC236}">
                <a16:creationId xmlns:a16="http://schemas.microsoft.com/office/drawing/2014/main" id="{C7E31D4C-399C-47BF-98C9-0755F5D25ECF}"/>
              </a:ext>
            </a:extLst>
          </p:cNvPr>
          <p:cNvSpPr/>
          <p:nvPr/>
        </p:nvSpPr>
        <p:spPr>
          <a:xfrm>
            <a:off x="6298585" y="1903770"/>
            <a:ext cx="549725" cy="497793"/>
          </a:xfrm>
          <a:prstGeom prst="ellipse">
            <a:avLst/>
          </a:prstGeom>
          <a:solidFill>
            <a:schemeClr val="tx2"/>
          </a:solidFill>
          <a:ln w="1905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defTabSz="914354"/>
            <a:r>
              <a:rPr lang="en-US" altLang="zh-TW" sz="1600" dirty="0">
                <a:solidFill>
                  <a:srgbClr val="F8F8F8"/>
                </a:solidFill>
              </a:rPr>
              <a:t>04</a:t>
            </a:r>
            <a:endParaRPr lang="zh-CN" altLang="en-US" sz="1600" dirty="0">
              <a:solidFill>
                <a:srgbClr val="F8F8F8"/>
              </a:solidFill>
            </a:endParaRPr>
          </a:p>
        </p:txBody>
      </p:sp>
      <p:sp>
        <p:nvSpPr>
          <p:cNvPr id="47" name="iSḷïḑé">
            <a:extLst>
              <a:ext uri="{FF2B5EF4-FFF2-40B4-BE49-F238E27FC236}">
                <a16:creationId xmlns:a16="http://schemas.microsoft.com/office/drawing/2014/main" id="{EC1F05A5-E6EC-4595-A578-BF824D746AC0}"/>
              </a:ext>
            </a:extLst>
          </p:cNvPr>
          <p:cNvSpPr txBox="1"/>
          <p:nvPr/>
        </p:nvSpPr>
        <p:spPr>
          <a:xfrm>
            <a:off x="6155165" y="3214779"/>
            <a:ext cx="1792439" cy="830997"/>
          </a:xfrm>
          <a:prstGeom prst="rect">
            <a:avLst/>
          </a:prstGeom>
          <a:noFill/>
        </p:spPr>
        <p:txBody>
          <a:bodyPr wrap="square">
            <a:spAutoFit/>
          </a:bodyPr>
          <a:lstStyle/>
          <a:p>
            <a:r>
              <a:rPr lang="zh-TW" altLang="en-US" sz="1600" b="1" dirty="0">
                <a:latin typeface="+mj-ea"/>
                <a:ea typeface="+mj-ea"/>
              </a:rPr>
              <a:t>第</a:t>
            </a:r>
            <a:r>
              <a:rPr lang="en-US" altLang="zh-TW" sz="1600" b="1" dirty="0">
                <a:latin typeface="+mj-ea"/>
                <a:ea typeface="+mj-ea"/>
              </a:rPr>
              <a:t>15</a:t>
            </a:r>
            <a:r>
              <a:rPr lang="zh-TW" altLang="en-US" sz="1600" b="1" dirty="0">
                <a:latin typeface="+mj-ea"/>
                <a:ea typeface="+mj-ea"/>
              </a:rPr>
              <a:t>條</a:t>
            </a:r>
            <a:r>
              <a:rPr lang="zh-TW" altLang="en-US" sz="1600" dirty="0">
                <a:latin typeface="+mj-ea"/>
                <a:ea typeface="+mj-ea"/>
              </a:rPr>
              <a:t>法律平等</a:t>
            </a:r>
            <a:endParaRPr lang="en-US" altLang="zh-TW" sz="1600" dirty="0">
              <a:latin typeface="+mj-ea"/>
              <a:ea typeface="+mj-ea"/>
            </a:endParaRPr>
          </a:p>
          <a:p>
            <a:r>
              <a:rPr lang="zh-TW" altLang="en-US" sz="1600" b="1" dirty="0">
                <a:latin typeface="+mj-ea"/>
                <a:ea typeface="+mj-ea"/>
              </a:rPr>
              <a:t>第</a:t>
            </a:r>
            <a:r>
              <a:rPr lang="en-US" altLang="zh-TW" sz="1600" b="1" dirty="0">
                <a:latin typeface="+mj-ea"/>
                <a:ea typeface="+mj-ea"/>
              </a:rPr>
              <a:t>16</a:t>
            </a:r>
            <a:r>
              <a:rPr lang="zh-TW" altLang="en-US" sz="1600" b="1" dirty="0">
                <a:latin typeface="+mj-ea"/>
                <a:ea typeface="+mj-ea"/>
              </a:rPr>
              <a:t>條</a:t>
            </a:r>
            <a:r>
              <a:rPr lang="zh-TW" altLang="en-US" sz="1600" b="0" i="0" u="none" strike="noStrike" kern="1200" baseline="0" dirty="0">
                <a:solidFill>
                  <a:schemeClr val="dk1"/>
                </a:solidFill>
                <a:latin typeface="+mj-ea"/>
                <a:ea typeface="+mj-ea"/>
                <a:cs typeface="+mn-cs"/>
              </a:rPr>
              <a:t>婚姻與家庭生活</a:t>
            </a:r>
            <a:endParaRPr lang="zh-TW" altLang="en-US" sz="1600" dirty="0">
              <a:latin typeface="+mj-ea"/>
              <a:ea typeface="+mj-ea"/>
            </a:endParaRPr>
          </a:p>
        </p:txBody>
      </p:sp>
      <p:sp>
        <p:nvSpPr>
          <p:cNvPr id="50" name="ïṧļîḓe">
            <a:extLst>
              <a:ext uri="{FF2B5EF4-FFF2-40B4-BE49-F238E27FC236}">
                <a16:creationId xmlns:a16="http://schemas.microsoft.com/office/drawing/2014/main" id="{62AB8C23-D322-425A-8860-1EBD48AAD97A}"/>
              </a:ext>
            </a:extLst>
          </p:cNvPr>
          <p:cNvSpPr/>
          <p:nvPr/>
        </p:nvSpPr>
        <p:spPr>
          <a:xfrm flipV="1">
            <a:off x="8140800" y="2915456"/>
            <a:ext cx="2016000" cy="3592531"/>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íṣļîďe">
            <a:extLst>
              <a:ext uri="{FF2B5EF4-FFF2-40B4-BE49-F238E27FC236}">
                <a16:creationId xmlns:a16="http://schemas.microsoft.com/office/drawing/2014/main" id="{93094C82-BD92-4560-98D2-A5EDF4BA1705}"/>
              </a:ext>
            </a:extLst>
          </p:cNvPr>
          <p:cNvSpPr txBox="1"/>
          <p:nvPr/>
        </p:nvSpPr>
        <p:spPr>
          <a:xfrm>
            <a:off x="8190628" y="3214779"/>
            <a:ext cx="1792439" cy="2554545"/>
          </a:xfrm>
          <a:prstGeom prst="rect">
            <a:avLst/>
          </a:prstGeom>
          <a:noFill/>
        </p:spPr>
        <p:txBody>
          <a:bodyPr wrap="square">
            <a:spAutoFit/>
          </a:bodyPr>
          <a:lstStyle/>
          <a:p>
            <a:r>
              <a:rPr lang="zh-TW" altLang="en-US" sz="1600" b="1" dirty="0">
                <a:solidFill>
                  <a:schemeClr val="bg1"/>
                </a:solidFill>
                <a:latin typeface="+mj-ea"/>
                <a:ea typeface="+mj-ea"/>
              </a:rPr>
              <a:t>第</a:t>
            </a:r>
            <a:r>
              <a:rPr lang="en-US" altLang="zh-TW" sz="1600" b="1" dirty="0">
                <a:solidFill>
                  <a:schemeClr val="bg1"/>
                </a:solidFill>
                <a:latin typeface="+mj-ea"/>
                <a:ea typeface="+mj-ea"/>
              </a:rPr>
              <a:t>17</a:t>
            </a:r>
            <a:r>
              <a:rPr lang="zh-TW" altLang="en-US" sz="1600" b="1" dirty="0">
                <a:solidFill>
                  <a:schemeClr val="bg1"/>
                </a:solidFill>
                <a:latin typeface="+mj-ea"/>
                <a:ea typeface="+mj-ea"/>
              </a:rPr>
              <a:t>條</a:t>
            </a:r>
            <a:r>
              <a:rPr lang="en-US" altLang="zh-TW" sz="1600" dirty="0">
                <a:solidFill>
                  <a:schemeClr val="bg1"/>
                </a:solidFill>
                <a:latin typeface="+mj-ea"/>
                <a:ea typeface="+mj-ea"/>
              </a:rPr>
              <a:t>CEDAW</a:t>
            </a:r>
            <a:r>
              <a:rPr lang="zh-TW" altLang="en-US" sz="1600" dirty="0">
                <a:solidFill>
                  <a:schemeClr val="bg1"/>
                </a:solidFill>
                <a:latin typeface="+mj-ea"/>
                <a:ea typeface="+mj-ea"/>
              </a:rPr>
              <a:t>委員會</a:t>
            </a:r>
            <a:endParaRPr lang="en-US" altLang="zh-TW" sz="1600" dirty="0">
              <a:solidFill>
                <a:schemeClr val="bg1"/>
              </a:solidFill>
              <a:latin typeface="+mj-ea"/>
              <a:ea typeface="+mj-ea"/>
            </a:endParaRPr>
          </a:p>
          <a:p>
            <a:r>
              <a:rPr lang="zh-TW" altLang="en-US" sz="1600" b="1" dirty="0">
                <a:solidFill>
                  <a:schemeClr val="bg1"/>
                </a:solidFill>
                <a:latin typeface="+mj-ea"/>
                <a:ea typeface="+mj-ea"/>
              </a:rPr>
              <a:t>第</a:t>
            </a:r>
            <a:r>
              <a:rPr lang="en-US" altLang="zh-TW" sz="1600" b="1" dirty="0">
                <a:solidFill>
                  <a:schemeClr val="bg1"/>
                </a:solidFill>
                <a:latin typeface="+mj-ea"/>
                <a:ea typeface="+mj-ea"/>
              </a:rPr>
              <a:t>18</a:t>
            </a:r>
            <a:r>
              <a:rPr lang="zh-TW" altLang="en-US" sz="1600" b="1" dirty="0">
                <a:solidFill>
                  <a:schemeClr val="bg1"/>
                </a:solidFill>
                <a:latin typeface="+mj-ea"/>
                <a:ea typeface="+mj-ea"/>
              </a:rPr>
              <a:t>條</a:t>
            </a:r>
            <a:r>
              <a:rPr lang="zh-TW" altLang="en-US" sz="1600" dirty="0">
                <a:solidFill>
                  <a:schemeClr val="bg1"/>
                </a:solidFill>
                <a:latin typeface="+mj-ea"/>
                <a:ea typeface="+mj-ea"/>
              </a:rPr>
              <a:t>國家報告</a:t>
            </a:r>
            <a:endParaRPr lang="en-US" altLang="zh-TW" sz="1600" dirty="0">
              <a:solidFill>
                <a:schemeClr val="bg1"/>
              </a:solidFill>
              <a:latin typeface="+mj-ea"/>
              <a:ea typeface="+mj-ea"/>
            </a:endParaRPr>
          </a:p>
          <a:p>
            <a:r>
              <a:rPr lang="zh-TW" altLang="en-US" sz="1600" b="1" dirty="0">
                <a:solidFill>
                  <a:schemeClr val="bg1"/>
                </a:solidFill>
                <a:latin typeface="+mj-ea"/>
                <a:ea typeface="+mj-ea"/>
              </a:rPr>
              <a:t>第</a:t>
            </a:r>
            <a:r>
              <a:rPr lang="en-US" altLang="zh-TW" sz="1600" b="1" dirty="0">
                <a:solidFill>
                  <a:schemeClr val="bg1"/>
                </a:solidFill>
                <a:latin typeface="+mj-ea"/>
                <a:ea typeface="+mj-ea"/>
              </a:rPr>
              <a:t>19</a:t>
            </a:r>
            <a:r>
              <a:rPr lang="zh-TW" altLang="en-US" sz="1600" b="1" dirty="0">
                <a:solidFill>
                  <a:schemeClr val="bg1"/>
                </a:solidFill>
                <a:latin typeface="+mj-ea"/>
                <a:ea typeface="+mj-ea"/>
              </a:rPr>
              <a:t>條</a:t>
            </a:r>
            <a:r>
              <a:rPr lang="zh-TW" altLang="en-US" sz="1600" b="0" i="0" u="none" strike="noStrike" kern="1200" baseline="0" dirty="0">
                <a:solidFill>
                  <a:schemeClr val="bg1"/>
                </a:solidFill>
                <a:latin typeface="+mj-ea"/>
                <a:ea typeface="+mj-ea"/>
                <a:cs typeface="+mn-cs"/>
              </a:rPr>
              <a:t>議事規則</a:t>
            </a:r>
            <a:endParaRPr lang="en-US" altLang="zh-TW" sz="1600" b="0" i="0" u="none" strike="noStrike" kern="1200" baseline="0" dirty="0">
              <a:solidFill>
                <a:schemeClr val="bg1"/>
              </a:solidFill>
              <a:latin typeface="+mj-ea"/>
              <a:ea typeface="+mj-ea"/>
              <a:cs typeface="+mn-cs"/>
            </a:endParaRPr>
          </a:p>
          <a:p>
            <a:r>
              <a:rPr lang="zh-TW" altLang="en-US" sz="1600" b="1" dirty="0">
                <a:solidFill>
                  <a:schemeClr val="bg1"/>
                </a:solidFill>
                <a:latin typeface="+mj-ea"/>
                <a:ea typeface="+mj-ea"/>
              </a:rPr>
              <a:t>第</a:t>
            </a:r>
            <a:r>
              <a:rPr lang="en-US" altLang="zh-TW" sz="1600" b="1" dirty="0">
                <a:solidFill>
                  <a:schemeClr val="bg1"/>
                </a:solidFill>
                <a:latin typeface="+mj-ea"/>
                <a:ea typeface="+mj-ea"/>
              </a:rPr>
              <a:t>20</a:t>
            </a:r>
            <a:r>
              <a:rPr lang="zh-TW" altLang="en-US" sz="1600" b="1" dirty="0">
                <a:solidFill>
                  <a:schemeClr val="bg1"/>
                </a:solidFill>
                <a:latin typeface="+mj-ea"/>
                <a:ea typeface="+mj-ea"/>
              </a:rPr>
              <a:t>條</a:t>
            </a:r>
            <a:r>
              <a:rPr lang="zh-TW" altLang="en-US" sz="1600" b="0" i="0" u="none" strike="noStrike" kern="1200" baseline="0" dirty="0">
                <a:solidFill>
                  <a:schemeClr val="bg1"/>
                </a:solidFill>
                <a:latin typeface="+mj-ea"/>
                <a:ea typeface="+mj-ea"/>
                <a:cs typeface="+mn-cs"/>
              </a:rPr>
              <a:t>委員會會議</a:t>
            </a:r>
            <a:endParaRPr lang="en-US" altLang="zh-TW" sz="1600" dirty="0">
              <a:solidFill>
                <a:schemeClr val="bg1"/>
              </a:solidFill>
              <a:latin typeface="+mj-ea"/>
              <a:ea typeface="+mj-ea"/>
            </a:endParaRPr>
          </a:p>
          <a:p>
            <a:r>
              <a:rPr lang="zh-TW" altLang="en-US" sz="1600" b="1" dirty="0">
                <a:solidFill>
                  <a:schemeClr val="bg1"/>
                </a:solidFill>
                <a:latin typeface="+mj-ea"/>
                <a:ea typeface="+mj-ea"/>
              </a:rPr>
              <a:t>第</a:t>
            </a:r>
            <a:r>
              <a:rPr lang="en-US" altLang="zh-TW" sz="1600" b="1" dirty="0">
                <a:solidFill>
                  <a:schemeClr val="bg1"/>
                </a:solidFill>
                <a:latin typeface="+mj-ea"/>
                <a:ea typeface="+mj-ea"/>
              </a:rPr>
              <a:t>21</a:t>
            </a:r>
            <a:r>
              <a:rPr lang="zh-TW" altLang="en-US" sz="1600" b="1" dirty="0">
                <a:solidFill>
                  <a:schemeClr val="bg1"/>
                </a:solidFill>
                <a:latin typeface="+mj-ea"/>
                <a:ea typeface="+mj-ea"/>
              </a:rPr>
              <a:t>條</a:t>
            </a:r>
            <a:r>
              <a:rPr lang="zh-TW" altLang="en-US" sz="1600" dirty="0">
                <a:solidFill>
                  <a:schemeClr val="bg1"/>
                </a:solidFill>
                <a:latin typeface="+mj-ea"/>
                <a:ea typeface="+mj-ea"/>
              </a:rPr>
              <a:t>委員會報告</a:t>
            </a:r>
            <a:endParaRPr lang="en-US" altLang="zh-TW" sz="1600" dirty="0">
              <a:solidFill>
                <a:schemeClr val="bg1"/>
              </a:solidFill>
              <a:latin typeface="+mj-ea"/>
              <a:ea typeface="+mj-ea"/>
            </a:endParaRPr>
          </a:p>
          <a:p>
            <a:r>
              <a:rPr lang="zh-TW" altLang="en-US" sz="1600" b="1" dirty="0">
                <a:solidFill>
                  <a:schemeClr val="bg1"/>
                </a:solidFill>
                <a:latin typeface="+mj-ea"/>
                <a:ea typeface="+mj-ea"/>
              </a:rPr>
              <a:t>第</a:t>
            </a:r>
            <a:r>
              <a:rPr lang="en-US" altLang="zh-TW" sz="1600" b="1" dirty="0">
                <a:solidFill>
                  <a:schemeClr val="bg1"/>
                </a:solidFill>
                <a:latin typeface="+mj-ea"/>
                <a:ea typeface="+mj-ea"/>
              </a:rPr>
              <a:t>22</a:t>
            </a:r>
            <a:r>
              <a:rPr lang="zh-TW" altLang="en-US" sz="1600" b="1" dirty="0">
                <a:solidFill>
                  <a:schemeClr val="bg1"/>
                </a:solidFill>
                <a:latin typeface="+mj-ea"/>
                <a:ea typeface="+mj-ea"/>
              </a:rPr>
              <a:t>條</a:t>
            </a:r>
            <a:r>
              <a:rPr lang="zh-TW" altLang="en-US" sz="1600" dirty="0">
                <a:solidFill>
                  <a:schemeClr val="bg1"/>
                </a:solidFill>
                <a:latin typeface="+mj-ea"/>
                <a:ea typeface="+mj-ea"/>
              </a:rPr>
              <a:t>專門機構的作用</a:t>
            </a:r>
            <a:endParaRPr lang="en-US" altLang="zh-TW" sz="1600" dirty="0">
              <a:solidFill>
                <a:schemeClr val="bg1"/>
              </a:solidFill>
              <a:latin typeface="+mj-ea"/>
              <a:ea typeface="+mj-ea"/>
            </a:endParaRPr>
          </a:p>
        </p:txBody>
      </p:sp>
      <p:sp>
        <p:nvSpPr>
          <p:cNvPr id="52" name="íšḷiḑé">
            <a:extLst>
              <a:ext uri="{FF2B5EF4-FFF2-40B4-BE49-F238E27FC236}">
                <a16:creationId xmlns:a16="http://schemas.microsoft.com/office/drawing/2014/main" id="{ED75A431-4B5E-4094-8005-1954CF809609}"/>
              </a:ext>
            </a:extLst>
          </p:cNvPr>
          <p:cNvSpPr/>
          <p:nvPr/>
        </p:nvSpPr>
        <p:spPr>
          <a:xfrm>
            <a:off x="8312242" y="1903770"/>
            <a:ext cx="549725" cy="497793"/>
          </a:xfrm>
          <a:prstGeom prst="ellipse">
            <a:avLst/>
          </a:prstGeom>
          <a:solidFill>
            <a:schemeClr val="accent1"/>
          </a:solidFill>
          <a:ln w="1905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defTabSz="914354"/>
            <a:r>
              <a:rPr lang="en-US" altLang="zh-TW" sz="1600" dirty="0">
                <a:solidFill>
                  <a:schemeClr val="bg1"/>
                </a:solidFill>
              </a:rPr>
              <a:t>05</a:t>
            </a:r>
            <a:endParaRPr lang="zh-CN" altLang="en-US" sz="1600" dirty="0">
              <a:solidFill>
                <a:schemeClr val="bg1"/>
              </a:solidFill>
            </a:endParaRPr>
          </a:p>
        </p:txBody>
      </p:sp>
      <p:sp>
        <p:nvSpPr>
          <p:cNvPr id="56" name="îS1ïdê">
            <a:extLst>
              <a:ext uri="{FF2B5EF4-FFF2-40B4-BE49-F238E27FC236}">
                <a16:creationId xmlns:a16="http://schemas.microsoft.com/office/drawing/2014/main" id="{1847A852-59EA-4445-8E8B-E8D5112D1E4C}"/>
              </a:ext>
            </a:extLst>
          </p:cNvPr>
          <p:cNvSpPr/>
          <p:nvPr/>
        </p:nvSpPr>
        <p:spPr>
          <a:xfrm flipV="1">
            <a:off x="10176000" y="2914523"/>
            <a:ext cx="2016000" cy="3592531"/>
          </a:xfrm>
          <a:prstGeom prst="wedgeRectCallou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ïś1îḑé">
            <a:extLst>
              <a:ext uri="{FF2B5EF4-FFF2-40B4-BE49-F238E27FC236}">
                <a16:creationId xmlns:a16="http://schemas.microsoft.com/office/drawing/2014/main" id="{B71F6C41-9485-4E8A-BD12-54540076D03C}"/>
              </a:ext>
            </a:extLst>
          </p:cNvPr>
          <p:cNvSpPr/>
          <p:nvPr/>
        </p:nvSpPr>
        <p:spPr>
          <a:xfrm>
            <a:off x="10368985" y="1903770"/>
            <a:ext cx="549725" cy="497793"/>
          </a:xfrm>
          <a:prstGeom prst="ellipse">
            <a:avLst/>
          </a:prstGeom>
          <a:solidFill>
            <a:schemeClr val="tx2"/>
          </a:solidFill>
          <a:ln w="1905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defTabSz="914354"/>
            <a:r>
              <a:rPr lang="en-US" altLang="zh-TW" sz="1600" dirty="0">
                <a:solidFill>
                  <a:srgbClr val="F8F8F8"/>
                </a:solidFill>
              </a:rPr>
              <a:t>06</a:t>
            </a:r>
            <a:endParaRPr lang="zh-CN" altLang="en-US" sz="1600" dirty="0">
              <a:solidFill>
                <a:srgbClr val="F8F8F8"/>
              </a:solidFill>
            </a:endParaRPr>
          </a:p>
        </p:txBody>
      </p:sp>
      <p:sp>
        <p:nvSpPr>
          <p:cNvPr id="58" name="iSḷïḑé">
            <a:extLst>
              <a:ext uri="{FF2B5EF4-FFF2-40B4-BE49-F238E27FC236}">
                <a16:creationId xmlns:a16="http://schemas.microsoft.com/office/drawing/2014/main" id="{845A8FEA-753E-4A28-8F32-F7FCA9E3BF29}"/>
              </a:ext>
            </a:extLst>
          </p:cNvPr>
          <p:cNvSpPr txBox="1"/>
          <p:nvPr/>
        </p:nvSpPr>
        <p:spPr>
          <a:xfrm>
            <a:off x="10225565" y="3214779"/>
            <a:ext cx="1792439" cy="1815882"/>
          </a:xfrm>
          <a:prstGeom prst="rect">
            <a:avLst/>
          </a:prstGeom>
          <a:noFill/>
        </p:spPr>
        <p:txBody>
          <a:bodyPr wrap="square">
            <a:spAutoFit/>
          </a:bodyPr>
          <a:lstStyle/>
          <a:p>
            <a:r>
              <a:rPr lang="zh-TW" altLang="en-US" sz="1600" b="1" dirty="0">
                <a:latin typeface="+mj-ea"/>
                <a:ea typeface="+mj-ea"/>
              </a:rPr>
              <a:t>第</a:t>
            </a:r>
            <a:r>
              <a:rPr lang="en-US" altLang="zh-TW" sz="1600" b="1" dirty="0">
                <a:latin typeface="+mj-ea"/>
                <a:ea typeface="+mj-ea"/>
              </a:rPr>
              <a:t>23</a:t>
            </a:r>
            <a:r>
              <a:rPr lang="zh-TW" altLang="en-US" sz="1600" b="1" dirty="0">
                <a:latin typeface="+mj-ea"/>
                <a:ea typeface="+mj-ea"/>
              </a:rPr>
              <a:t>條</a:t>
            </a:r>
            <a:r>
              <a:rPr lang="zh-TW" altLang="en-US" sz="1600" dirty="0">
                <a:latin typeface="+mj-ea"/>
                <a:ea typeface="+mj-ea"/>
              </a:rPr>
              <a:t>對其他條約的影響</a:t>
            </a:r>
          </a:p>
          <a:p>
            <a:r>
              <a:rPr lang="zh-TW" altLang="en-US" sz="1600" b="1" dirty="0">
                <a:latin typeface="+mj-ea"/>
                <a:ea typeface="+mj-ea"/>
              </a:rPr>
              <a:t>第</a:t>
            </a:r>
            <a:r>
              <a:rPr lang="en-US" altLang="zh-TW" sz="1600" b="1" dirty="0">
                <a:latin typeface="+mj-ea"/>
                <a:ea typeface="+mj-ea"/>
              </a:rPr>
              <a:t>24</a:t>
            </a:r>
            <a:r>
              <a:rPr lang="zh-TW" altLang="en-US" sz="1600" b="1" dirty="0">
                <a:latin typeface="+mj-ea"/>
                <a:ea typeface="+mj-ea"/>
              </a:rPr>
              <a:t>條</a:t>
            </a:r>
            <a:r>
              <a:rPr lang="zh-TW" altLang="en-US" sz="1600" dirty="0">
                <a:latin typeface="+mj-ea"/>
                <a:ea typeface="+mj-ea"/>
              </a:rPr>
              <a:t>締約國承諾</a:t>
            </a:r>
          </a:p>
          <a:p>
            <a:r>
              <a:rPr lang="zh-TW" altLang="en-US" sz="1600" b="1" dirty="0">
                <a:latin typeface="+mj-ea"/>
                <a:ea typeface="+mj-ea"/>
              </a:rPr>
              <a:t>第</a:t>
            </a:r>
            <a:r>
              <a:rPr lang="en-US" altLang="zh-TW" sz="1600" b="1" dirty="0">
                <a:latin typeface="+mj-ea"/>
                <a:ea typeface="+mj-ea"/>
              </a:rPr>
              <a:t>25-30</a:t>
            </a:r>
            <a:r>
              <a:rPr lang="zh-TW" altLang="en-US" sz="1600" b="1" dirty="0">
                <a:latin typeface="+mj-ea"/>
                <a:ea typeface="+mj-ea"/>
              </a:rPr>
              <a:t>條</a:t>
            </a:r>
            <a:r>
              <a:rPr lang="zh-TW" altLang="en-US" sz="1600" dirty="0">
                <a:latin typeface="+mj-ea"/>
                <a:ea typeface="+mj-ea"/>
              </a:rPr>
              <a:t>本公約的相關行政</a:t>
            </a:r>
          </a:p>
          <a:p>
            <a:endParaRPr lang="zh-TW" altLang="en-US" sz="1600" dirty="0">
              <a:latin typeface="+mj-ea"/>
              <a:ea typeface="+mj-ea"/>
            </a:endParaRPr>
          </a:p>
        </p:txBody>
      </p:sp>
    </p:spTree>
    <p:extLst>
      <p:ext uri="{BB962C8B-B14F-4D97-AF65-F5344CB8AC3E}">
        <p14:creationId xmlns:p14="http://schemas.microsoft.com/office/powerpoint/2010/main" val="527039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66311-2DD1-79C0-233A-CED51FF23F91}"/>
            </a:ext>
          </a:extLst>
        </p:cNvPr>
        <p:cNvGrpSpPr/>
        <p:nvPr/>
      </p:nvGrpSpPr>
      <p:grpSpPr>
        <a:xfrm>
          <a:off x="0" y="0"/>
          <a:ext cx="0" cy="0"/>
          <a:chOff x="0" y="0"/>
          <a:chExt cx="0" cy="0"/>
        </a:xfrm>
      </p:grpSpPr>
      <p:grpSp>
        <p:nvGrpSpPr>
          <p:cNvPr id="9" name="组合 4">
            <a:extLst>
              <a:ext uri="{FF2B5EF4-FFF2-40B4-BE49-F238E27FC236}">
                <a16:creationId xmlns:a16="http://schemas.microsoft.com/office/drawing/2014/main" id="{3FB91CB4-7471-4584-BA02-26B980961764}"/>
              </a:ext>
            </a:extLst>
          </p:cNvPr>
          <p:cNvGrpSpPr/>
          <p:nvPr/>
        </p:nvGrpSpPr>
        <p:grpSpPr>
          <a:xfrm>
            <a:off x="400807" y="320071"/>
            <a:ext cx="9968178" cy="523220"/>
            <a:chOff x="970327" y="248435"/>
            <a:chExt cx="9968178" cy="523220"/>
          </a:xfrm>
        </p:grpSpPr>
        <p:sp>
          <p:nvSpPr>
            <p:cNvPr id="11" name="文本框 5">
              <a:extLst>
                <a:ext uri="{FF2B5EF4-FFF2-40B4-BE49-F238E27FC236}">
                  <a16:creationId xmlns:a16="http://schemas.microsoft.com/office/drawing/2014/main" id="{5D71974B-E929-A42E-95D4-5FEB0CFB89FD}"/>
                </a:ext>
              </a:extLst>
            </p:cNvPr>
            <p:cNvSpPr txBox="1"/>
            <p:nvPr/>
          </p:nvSpPr>
          <p:spPr>
            <a:xfrm>
              <a:off x="970327" y="248435"/>
              <a:ext cx="61142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CEDAW</a:t>
              </a:r>
              <a:r>
                <a:rPr kumimoji="0" lang="zh-TW" altLang="en-US" sz="28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第</a:t>
              </a:r>
              <a:r>
                <a:rPr kumimoji="0" lang="en-US" altLang="zh-TW" sz="28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r>
                <a:rPr kumimoji="0" lang="zh-TW" altLang="en-US" sz="28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號至第</a:t>
              </a:r>
              <a:r>
                <a:rPr kumimoji="0" lang="en-US" altLang="zh-TW" sz="28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40</a:t>
              </a:r>
              <a:r>
                <a:rPr kumimoji="0" lang="zh-TW" altLang="en-US" sz="28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號一般性建議</a:t>
              </a:r>
              <a:endParaRPr kumimoji="0" lang="en-US" sz="28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12" name="直接连接符 6">
              <a:extLst>
                <a:ext uri="{FF2B5EF4-FFF2-40B4-BE49-F238E27FC236}">
                  <a16:creationId xmlns:a16="http://schemas.microsoft.com/office/drawing/2014/main" id="{D121502F-6A62-8362-0728-06A4FCA29A73}"/>
                </a:ext>
              </a:extLst>
            </p:cNvPr>
            <p:cNvCxnSpPr/>
            <p:nvPr/>
          </p:nvCxnSpPr>
          <p:spPr>
            <a:xfrm>
              <a:off x="1098995" y="756965"/>
              <a:ext cx="983951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7">
              <a:extLst>
                <a:ext uri="{FF2B5EF4-FFF2-40B4-BE49-F238E27FC236}">
                  <a16:creationId xmlns:a16="http://schemas.microsoft.com/office/drawing/2014/main" id="{94EF647E-C619-8183-DFD4-ADA7C2BEFB46}"/>
                </a:ext>
              </a:extLst>
            </p:cNvPr>
            <p:cNvCxnSpPr>
              <a:cxnSpLocks/>
            </p:cNvCxnSpPr>
            <p:nvPr/>
          </p:nvCxnSpPr>
          <p:spPr>
            <a:xfrm>
              <a:off x="1010634" y="756965"/>
              <a:ext cx="1893441" cy="0"/>
            </a:xfrm>
            <a:prstGeom prst="line">
              <a:avLst/>
            </a:prstGeom>
            <a:ln w="57150">
              <a:gradFill>
                <a:gsLst>
                  <a:gs pos="0">
                    <a:srgbClr val="327BB9"/>
                  </a:gs>
                  <a:gs pos="100000">
                    <a:srgbClr val="05CD8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7" name="任意多边形: 形状 22">
            <a:extLst>
              <a:ext uri="{FF2B5EF4-FFF2-40B4-BE49-F238E27FC236}">
                <a16:creationId xmlns:a16="http://schemas.microsoft.com/office/drawing/2014/main" id="{79A8BAB1-3D12-530B-04B9-030D19432B44}"/>
              </a:ext>
            </a:extLst>
          </p:cNvPr>
          <p:cNvSpPr/>
          <p:nvPr/>
        </p:nvSpPr>
        <p:spPr>
          <a:xfrm>
            <a:off x="0" y="350012"/>
            <a:ext cx="604925" cy="7548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 name="矩形 7">
            <a:extLst>
              <a:ext uri="{FF2B5EF4-FFF2-40B4-BE49-F238E27FC236}">
                <a16:creationId xmlns:a16="http://schemas.microsoft.com/office/drawing/2014/main" id="{04258FBD-5F9E-48BC-97D5-661B0C121B30}"/>
              </a:ext>
            </a:extLst>
          </p:cNvPr>
          <p:cNvSpPr/>
          <p:nvPr/>
        </p:nvSpPr>
        <p:spPr>
          <a:xfrm>
            <a:off x="708793" y="1310327"/>
            <a:ext cx="1133475" cy="369332"/>
          </a:xfrm>
          <a:prstGeom prst="rect">
            <a:avLst/>
          </a:prstGeom>
        </p:spPr>
        <p:txBody>
          <a:bodyPr wrap="square">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人口數</a:t>
            </a:r>
          </a:p>
        </p:txBody>
      </p:sp>
      <p:sp>
        <p:nvSpPr>
          <p:cNvPr id="37" name="文字方塊 36">
            <a:extLst>
              <a:ext uri="{FF2B5EF4-FFF2-40B4-BE49-F238E27FC236}">
                <a16:creationId xmlns:a16="http://schemas.microsoft.com/office/drawing/2014/main" id="{F760340B-B69B-B5D2-5C7A-FDBE5F613706}"/>
              </a:ext>
            </a:extLst>
          </p:cNvPr>
          <p:cNvSpPr txBox="1"/>
          <p:nvPr/>
        </p:nvSpPr>
        <p:spPr>
          <a:xfrm>
            <a:off x="541903" y="988167"/>
            <a:ext cx="10941304" cy="923330"/>
          </a:xfrm>
          <a:prstGeom prst="rect">
            <a:avLst/>
          </a:prstGeom>
          <a:noFill/>
        </p:spPr>
        <p:txBody>
          <a:bodyPr wrap="square" rtlCol="0">
            <a:spAutoFit/>
          </a:bodyPr>
          <a:lstStyle/>
          <a:p>
            <a:r>
              <a:rPr lang="zh-TW" altLang="en-US" dirty="0"/>
              <a:t>係由</a:t>
            </a:r>
            <a:r>
              <a:rPr lang="zh-TW" altLang="en-US" b="1" dirty="0"/>
              <a:t>聯合國</a:t>
            </a:r>
            <a:r>
              <a:rPr lang="en-US" altLang="zh-TW" b="1" dirty="0"/>
              <a:t>《</a:t>
            </a:r>
            <a:r>
              <a:rPr lang="zh-TW" altLang="en-US" b="1" dirty="0"/>
              <a:t>消除對婦女一切形式歧視公約</a:t>
            </a:r>
            <a:r>
              <a:rPr lang="en-US" altLang="zh-TW" b="1" dirty="0"/>
              <a:t>》</a:t>
            </a:r>
            <a:r>
              <a:rPr lang="zh-TW" altLang="en-US" b="1" dirty="0"/>
              <a:t>締約國審查委員會（</a:t>
            </a:r>
            <a:r>
              <a:rPr lang="en-US" altLang="zh-TW" b="1" dirty="0"/>
              <a:t>CEDAW</a:t>
            </a:r>
            <a:r>
              <a:rPr lang="zh-TW" altLang="en-US" b="1" dirty="0"/>
              <a:t>委員會）發布</a:t>
            </a:r>
            <a:r>
              <a:rPr lang="zh-TW" altLang="en-US" dirty="0"/>
              <a:t>，旨在</a:t>
            </a:r>
            <a:r>
              <a:rPr lang="zh-TW" altLang="en-US" b="1" dirty="0"/>
              <a:t>解釋公約條文的實質內容</a:t>
            </a:r>
            <a:r>
              <a:rPr lang="zh-TW" altLang="en-US" dirty="0"/>
              <a:t>，提供各國</a:t>
            </a:r>
            <a:r>
              <a:rPr lang="zh-TW" altLang="en-US" b="1" dirty="0"/>
              <a:t>政府具體落實消除性別歧視、促進性別平等</a:t>
            </a:r>
            <a:r>
              <a:rPr lang="zh-TW" altLang="en-US" dirty="0"/>
              <a:t>的指導方針，涵蓋婦女在各領域的權利，如教育、就業、健康、政治參與、婚姻家庭及婦女與氣候變遷等議題，是各國政府制定政策的重要參考。 </a:t>
            </a:r>
          </a:p>
        </p:txBody>
      </p:sp>
      <p:graphicFrame>
        <p:nvGraphicFramePr>
          <p:cNvPr id="2" name="表格 1">
            <a:extLst>
              <a:ext uri="{FF2B5EF4-FFF2-40B4-BE49-F238E27FC236}">
                <a16:creationId xmlns:a16="http://schemas.microsoft.com/office/drawing/2014/main" id="{36C1A4F2-18EF-D641-5236-B44418249575}"/>
              </a:ext>
            </a:extLst>
          </p:cNvPr>
          <p:cNvGraphicFramePr>
            <a:graphicFrameLocks noGrp="1"/>
          </p:cNvGraphicFramePr>
          <p:nvPr>
            <p:extLst>
              <p:ext uri="{D42A27DB-BD31-4B8C-83A1-F6EECF244321}">
                <p14:modId xmlns:p14="http://schemas.microsoft.com/office/powerpoint/2010/main" val="2836780719"/>
              </p:ext>
            </p:extLst>
          </p:nvPr>
        </p:nvGraphicFramePr>
        <p:xfrm>
          <a:off x="604925" y="1911497"/>
          <a:ext cx="10923765" cy="4626432"/>
        </p:xfrm>
        <a:graphic>
          <a:graphicData uri="http://schemas.openxmlformats.org/drawingml/2006/table">
            <a:tbl>
              <a:tblPr/>
              <a:tblGrid>
                <a:gridCol w="3794627">
                  <a:extLst>
                    <a:ext uri="{9D8B030D-6E8A-4147-A177-3AD203B41FA5}">
                      <a16:colId xmlns:a16="http://schemas.microsoft.com/office/drawing/2014/main" val="2731664618"/>
                    </a:ext>
                  </a:extLst>
                </a:gridCol>
                <a:gridCol w="3564569">
                  <a:extLst>
                    <a:ext uri="{9D8B030D-6E8A-4147-A177-3AD203B41FA5}">
                      <a16:colId xmlns:a16="http://schemas.microsoft.com/office/drawing/2014/main" val="703875790"/>
                    </a:ext>
                  </a:extLst>
                </a:gridCol>
                <a:gridCol w="3564569">
                  <a:extLst>
                    <a:ext uri="{9D8B030D-6E8A-4147-A177-3AD203B41FA5}">
                      <a16:colId xmlns:a16="http://schemas.microsoft.com/office/drawing/2014/main" val="1548826131"/>
                    </a:ext>
                  </a:extLst>
                </a:gridCol>
              </a:tblGrid>
              <a:tr h="4626432">
                <a:tc>
                  <a:txBody>
                    <a:bodyPr/>
                    <a:lstStyle/>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1</a:t>
                      </a:r>
                      <a:r>
                        <a:rPr lang="zh-TW" altLang="en-US" sz="1300" b="1" i="0" u="none" strike="noStrike" dirty="0">
                          <a:solidFill>
                            <a:srgbClr val="3F739B"/>
                          </a:solidFill>
                          <a:effectLst/>
                          <a:latin typeface="+mn-ea"/>
                          <a:ea typeface="+mn-ea"/>
                        </a:rPr>
                        <a:t>號 締約國報告</a:t>
                      </a:r>
                      <a:endParaRPr lang="zh-TW" altLang="en-US" sz="1300" b="1" dirty="0">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2</a:t>
                      </a:r>
                      <a:r>
                        <a:rPr lang="zh-TW" altLang="en-US" sz="1300" b="1" i="0" u="none" strike="noStrike" dirty="0">
                          <a:solidFill>
                            <a:srgbClr val="3F739B"/>
                          </a:solidFill>
                          <a:effectLst/>
                          <a:latin typeface="+mn-ea"/>
                          <a:ea typeface="+mn-ea"/>
                        </a:rPr>
                        <a:t>號 締約國報告</a:t>
                      </a:r>
                      <a:endParaRPr lang="zh-TW" altLang="en-US" sz="1300" b="1" dirty="0">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3</a:t>
                      </a:r>
                      <a:r>
                        <a:rPr lang="zh-TW" altLang="en-US" sz="1300" b="1" i="0" u="none" strike="noStrike" dirty="0">
                          <a:solidFill>
                            <a:srgbClr val="3F739B"/>
                          </a:solidFill>
                          <a:effectLst/>
                          <a:latin typeface="+mn-ea"/>
                          <a:ea typeface="+mn-ea"/>
                        </a:rPr>
                        <a:t>號 教育和宣傳活動</a:t>
                      </a:r>
                      <a:endParaRPr lang="zh-TW" altLang="en-US" sz="1300" b="1" dirty="0">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4</a:t>
                      </a:r>
                      <a:r>
                        <a:rPr lang="zh-TW" altLang="en-US" sz="1300" b="1" i="0" u="none" strike="noStrike" dirty="0">
                          <a:solidFill>
                            <a:srgbClr val="3F739B"/>
                          </a:solidFill>
                          <a:effectLst/>
                          <a:latin typeface="+mn-ea"/>
                          <a:ea typeface="+mn-ea"/>
                        </a:rPr>
                        <a:t>號 保留</a:t>
                      </a:r>
                      <a:endParaRPr lang="zh-TW" altLang="en-US" sz="1300" b="1" dirty="0">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5</a:t>
                      </a:r>
                      <a:r>
                        <a:rPr lang="zh-TW" altLang="en-US" sz="1300" b="1" i="0" u="none" strike="noStrike" dirty="0">
                          <a:solidFill>
                            <a:srgbClr val="3F739B"/>
                          </a:solidFill>
                          <a:effectLst/>
                          <a:latin typeface="+mn-ea"/>
                          <a:ea typeface="+mn-ea"/>
                        </a:rPr>
                        <a:t>號 暫行特別措施</a:t>
                      </a:r>
                      <a:endParaRPr lang="zh-TW" altLang="en-US" sz="1300" b="1" dirty="0">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6</a:t>
                      </a:r>
                      <a:r>
                        <a:rPr lang="zh-TW" altLang="en-US" sz="1300" b="1" i="0" u="none" strike="noStrike" dirty="0">
                          <a:solidFill>
                            <a:srgbClr val="3F739B"/>
                          </a:solidFill>
                          <a:effectLst/>
                          <a:latin typeface="+mn-ea"/>
                          <a:ea typeface="+mn-ea"/>
                        </a:rPr>
                        <a:t>號 有效的國家機制和宣傳</a:t>
                      </a:r>
                      <a:endParaRPr lang="zh-TW" altLang="en-US" sz="1300" b="1" dirty="0">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7</a:t>
                      </a:r>
                      <a:r>
                        <a:rPr lang="zh-TW" altLang="en-US" sz="1300" b="1" i="0" u="none" strike="noStrike" dirty="0">
                          <a:solidFill>
                            <a:srgbClr val="3F739B"/>
                          </a:solidFill>
                          <a:effectLst/>
                          <a:latin typeface="+mn-ea"/>
                          <a:ea typeface="+mn-ea"/>
                        </a:rPr>
                        <a:t>號 資源</a:t>
                      </a:r>
                      <a:endParaRPr lang="zh-TW" altLang="en-US" sz="1300" b="1" dirty="0">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8</a:t>
                      </a:r>
                      <a:r>
                        <a:rPr lang="zh-TW" altLang="en-US" sz="1300" b="1" i="0" u="none" strike="noStrike" dirty="0">
                          <a:solidFill>
                            <a:srgbClr val="3F739B"/>
                          </a:solidFill>
                          <a:effectLst/>
                          <a:latin typeface="+mn-ea"/>
                          <a:ea typeface="+mn-ea"/>
                        </a:rPr>
                        <a:t>號</a:t>
                      </a:r>
                      <a:r>
                        <a:rPr lang="en-US" altLang="zh-TW" sz="1300" b="1" i="0" u="none" strike="noStrike" dirty="0">
                          <a:solidFill>
                            <a:srgbClr val="3F739B"/>
                          </a:solidFill>
                          <a:effectLst/>
                          <a:latin typeface="+mn-ea"/>
                          <a:ea typeface="+mn-ea"/>
                        </a:rPr>
                        <a:t>《</a:t>
                      </a:r>
                      <a:r>
                        <a:rPr lang="zh-TW" altLang="en-US" sz="1300" b="1" i="0" u="none" strike="noStrike" dirty="0">
                          <a:solidFill>
                            <a:srgbClr val="3F739B"/>
                          </a:solidFill>
                          <a:effectLst/>
                          <a:latin typeface="+mn-ea"/>
                          <a:ea typeface="+mn-ea"/>
                        </a:rPr>
                        <a:t>公約</a:t>
                      </a:r>
                      <a:r>
                        <a:rPr lang="en-US" altLang="zh-TW" sz="1300" b="1" i="0" u="none" strike="noStrike" dirty="0">
                          <a:solidFill>
                            <a:srgbClr val="3F739B"/>
                          </a:solidFill>
                          <a:effectLst/>
                          <a:latin typeface="+mn-ea"/>
                          <a:ea typeface="+mn-ea"/>
                        </a:rPr>
                        <a:t>》</a:t>
                      </a: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8</a:t>
                      </a:r>
                      <a:r>
                        <a:rPr lang="zh-TW" altLang="en-US" sz="1300" b="1" i="0" u="none" strike="noStrike" dirty="0">
                          <a:solidFill>
                            <a:srgbClr val="3F739B"/>
                          </a:solidFill>
                          <a:effectLst/>
                          <a:latin typeface="+mn-ea"/>
                          <a:ea typeface="+mn-ea"/>
                        </a:rPr>
                        <a:t>條執行情況</a:t>
                      </a:r>
                      <a:endParaRPr lang="zh-TW" altLang="en-US" sz="1300" b="1" dirty="0">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9</a:t>
                      </a:r>
                      <a:r>
                        <a:rPr lang="zh-TW" altLang="en-US" sz="1300" b="1" i="0" u="none" strike="noStrike" dirty="0">
                          <a:solidFill>
                            <a:srgbClr val="3F739B"/>
                          </a:solidFill>
                          <a:effectLst/>
                          <a:latin typeface="+mn-ea"/>
                          <a:ea typeface="+mn-ea"/>
                        </a:rPr>
                        <a:t>號 有關婦女狀況的統計資料</a:t>
                      </a:r>
                      <a:endParaRPr lang="zh-TW" altLang="en-US" sz="1300" b="1" dirty="0">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10</a:t>
                      </a:r>
                      <a:r>
                        <a:rPr lang="zh-TW" altLang="en-US" sz="1300" b="1" i="0" u="none" strike="noStrike" dirty="0">
                          <a:solidFill>
                            <a:srgbClr val="3F739B"/>
                          </a:solidFill>
                          <a:effectLst/>
                          <a:latin typeface="+mn-ea"/>
                          <a:ea typeface="+mn-ea"/>
                        </a:rPr>
                        <a:t>號</a:t>
                      </a:r>
                      <a:r>
                        <a:rPr lang="en-US" altLang="zh-TW" sz="1300" b="1" i="0" u="none" strike="noStrike" dirty="0">
                          <a:solidFill>
                            <a:srgbClr val="3F739B"/>
                          </a:solidFill>
                          <a:effectLst/>
                          <a:latin typeface="+mn-ea"/>
                          <a:ea typeface="+mn-ea"/>
                        </a:rPr>
                        <a:t>《</a:t>
                      </a:r>
                      <a:r>
                        <a:rPr lang="zh-TW" altLang="en-US" sz="1300" b="1" i="0" u="none" strike="noStrike" dirty="0">
                          <a:solidFill>
                            <a:srgbClr val="3F739B"/>
                          </a:solidFill>
                          <a:effectLst/>
                          <a:latin typeface="+mn-ea"/>
                          <a:ea typeface="+mn-ea"/>
                        </a:rPr>
                        <a:t>消除對婦女一切形式歧視公約</a:t>
                      </a:r>
                      <a:r>
                        <a:rPr lang="en-US" altLang="zh-TW" sz="1300" b="1" i="0" u="none" strike="noStrike" dirty="0">
                          <a:solidFill>
                            <a:srgbClr val="3F739B"/>
                          </a:solidFill>
                          <a:effectLst/>
                          <a:latin typeface="+mn-ea"/>
                          <a:ea typeface="+mn-ea"/>
                        </a:rPr>
                        <a:t>》 </a:t>
                      </a:r>
                      <a:r>
                        <a:rPr lang="zh-TW" altLang="en-US" sz="1300" b="1" i="0" u="none" strike="noStrike" dirty="0">
                          <a:solidFill>
                            <a:srgbClr val="3F739B"/>
                          </a:solidFill>
                          <a:effectLst/>
                          <a:latin typeface="+mn-ea"/>
                          <a:ea typeface="+mn-ea"/>
                        </a:rPr>
                        <a:t>通過十週年</a:t>
                      </a:r>
                      <a:endParaRPr lang="en-US" altLang="zh-TW" sz="1300" b="1" i="0" u="none" strike="noStrike" dirty="0">
                        <a:solidFill>
                          <a:srgbClr val="3F739B"/>
                        </a:solidFill>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11</a:t>
                      </a:r>
                      <a:r>
                        <a:rPr lang="zh-TW" altLang="en-US" sz="1300" b="1" i="0" u="none" strike="noStrike" dirty="0">
                          <a:solidFill>
                            <a:srgbClr val="3F739B"/>
                          </a:solidFill>
                          <a:effectLst/>
                          <a:latin typeface="+mn-ea"/>
                          <a:ea typeface="+mn-ea"/>
                        </a:rPr>
                        <a:t>號 履行報告義務的技術諮詢服務</a:t>
                      </a:r>
                      <a:endParaRPr lang="zh-TW" altLang="en-US" sz="1300" b="1" dirty="0">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12</a:t>
                      </a:r>
                      <a:r>
                        <a:rPr lang="zh-TW" altLang="en-US" sz="1300" b="1" i="0" u="none" strike="noStrike" dirty="0">
                          <a:solidFill>
                            <a:srgbClr val="3F739B"/>
                          </a:solidFill>
                          <a:effectLst/>
                          <a:latin typeface="+mn-ea"/>
                          <a:ea typeface="+mn-ea"/>
                        </a:rPr>
                        <a:t>號 對婦女的暴力行為</a:t>
                      </a:r>
                      <a:endParaRPr lang="zh-TW" altLang="en-US" sz="1300" b="1" dirty="0">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13</a:t>
                      </a:r>
                      <a:r>
                        <a:rPr lang="zh-TW" altLang="en-US" sz="1300" b="1" i="0" u="none" strike="noStrike" dirty="0">
                          <a:solidFill>
                            <a:srgbClr val="3F739B"/>
                          </a:solidFill>
                          <a:effectLst/>
                          <a:latin typeface="+mn-ea"/>
                          <a:ea typeface="+mn-ea"/>
                        </a:rPr>
                        <a:t>號 同工同酬</a:t>
                      </a:r>
                      <a:endParaRPr lang="zh-TW" altLang="en-US" sz="1300" b="1" dirty="0">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14</a:t>
                      </a:r>
                      <a:r>
                        <a:rPr lang="zh-TW" altLang="en-US" sz="1300" b="1" i="0" u="none" strike="noStrike" dirty="0">
                          <a:solidFill>
                            <a:srgbClr val="3F739B"/>
                          </a:solidFill>
                          <a:effectLst/>
                          <a:latin typeface="+mn-ea"/>
                          <a:ea typeface="+mn-ea"/>
                        </a:rPr>
                        <a:t>號 女性割禮</a:t>
                      </a:r>
                      <a:endParaRPr lang="zh-TW" altLang="en-US" sz="1300" b="1" dirty="0">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15</a:t>
                      </a:r>
                      <a:r>
                        <a:rPr lang="zh-TW" altLang="en-US" sz="1300" b="1" i="0" u="none" strike="noStrike" dirty="0">
                          <a:solidFill>
                            <a:srgbClr val="3F739B"/>
                          </a:solidFill>
                          <a:effectLst/>
                          <a:latin typeface="+mn-ea"/>
                          <a:ea typeface="+mn-ea"/>
                        </a:rPr>
                        <a:t>號 各國防治後天免疫 缺乏症候群</a:t>
                      </a:r>
                      <a:r>
                        <a:rPr lang="en-US" altLang="zh-TW" sz="1300" b="1" i="0" u="none" strike="noStrike" dirty="0">
                          <a:solidFill>
                            <a:srgbClr val="3F739B"/>
                          </a:solidFill>
                          <a:effectLst/>
                          <a:latin typeface="+mn-ea"/>
                          <a:ea typeface="+mn-ea"/>
                        </a:rPr>
                        <a:t>(</a:t>
                      </a:r>
                      <a:r>
                        <a:rPr lang="zh-TW" altLang="en-US" sz="1300" b="1" i="0" u="none" strike="noStrike" dirty="0">
                          <a:solidFill>
                            <a:srgbClr val="3F739B"/>
                          </a:solidFill>
                          <a:effectLst/>
                          <a:latin typeface="+mn-ea"/>
                          <a:ea typeface="+mn-ea"/>
                        </a:rPr>
                        <a:t>愛滋病</a:t>
                      </a:r>
                      <a:r>
                        <a:rPr lang="en-US" altLang="zh-TW" sz="1300" b="1" i="0" u="none" strike="noStrike" dirty="0">
                          <a:solidFill>
                            <a:srgbClr val="3F739B"/>
                          </a:solidFill>
                          <a:effectLst/>
                          <a:latin typeface="+mn-ea"/>
                          <a:ea typeface="+mn-ea"/>
                        </a:rPr>
                        <a:t>)</a:t>
                      </a:r>
                      <a:r>
                        <a:rPr lang="zh-TW" altLang="en-US" sz="1300" b="1" i="0" u="none" strike="noStrike" dirty="0">
                          <a:solidFill>
                            <a:srgbClr val="3F739B"/>
                          </a:solidFill>
                          <a:effectLst/>
                          <a:latin typeface="+mn-ea"/>
                          <a:ea typeface="+mn-ea"/>
                        </a:rPr>
                        <a:t>的策略避免對婦女造成歧視</a:t>
                      </a:r>
                      <a:endParaRPr lang="zh-TW" altLang="en-US" sz="1300" b="1" dirty="0">
                        <a:effectLst/>
                        <a:latin typeface="+mn-ea"/>
                        <a:ea typeface="+mn-ea"/>
                      </a:endParaRPr>
                    </a:p>
                  </a:txBody>
                  <a:tcPr marL="54803" marR="54803" marT="27401" marB="2740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alpha val="34118"/>
                      </a:schemeClr>
                    </a:solidFill>
                  </a:tcPr>
                </a:tc>
                <a:tc>
                  <a:txBody>
                    <a:bodyPr/>
                    <a:lstStyle/>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16</a:t>
                      </a:r>
                      <a:r>
                        <a:rPr lang="zh-TW" altLang="en-US" sz="1300" b="1" i="0" u="none" strike="noStrike" dirty="0">
                          <a:solidFill>
                            <a:srgbClr val="3F739B"/>
                          </a:solidFill>
                          <a:effectLst/>
                          <a:latin typeface="+mn-ea"/>
                          <a:ea typeface="+mn-ea"/>
                        </a:rPr>
                        <a:t>號 城鄉家庭企業中的無酬女工</a:t>
                      </a:r>
                      <a:endParaRPr lang="zh-TW" altLang="en-US" sz="1300" b="1" dirty="0">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17</a:t>
                      </a:r>
                      <a:r>
                        <a:rPr lang="zh-TW" altLang="en-US" sz="1300" b="1" i="0" u="none" strike="noStrike" dirty="0">
                          <a:solidFill>
                            <a:srgbClr val="3F739B"/>
                          </a:solidFill>
                          <a:effectLst/>
                          <a:latin typeface="+mn-ea"/>
                          <a:ea typeface="+mn-ea"/>
                        </a:rPr>
                        <a:t>號 婦女無償家務活動的衡酌與量化及其在國民生產總值中的確認</a:t>
                      </a:r>
                      <a:endParaRPr lang="en-US" altLang="zh-TW" sz="1300" b="1" i="0" u="none" strike="noStrike" dirty="0">
                        <a:solidFill>
                          <a:srgbClr val="3F739B"/>
                        </a:solidFill>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18</a:t>
                      </a:r>
                      <a:r>
                        <a:rPr lang="zh-TW" altLang="en-US" sz="1300" b="1" i="0" u="none" strike="noStrike" dirty="0">
                          <a:solidFill>
                            <a:srgbClr val="3F739B"/>
                          </a:solidFill>
                          <a:effectLst/>
                          <a:latin typeface="+mn-ea"/>
                          <a:ea typeface="+mn-ea"/>
                        </a:rPr>
                        <a:t>號 身心障礙婦女</a:t>
                      </a:r>
                      <a:endParaRPr lang="zh-TW" altLang="en-US" sz="1300" b="1" dirty="0">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19</a:t>
                      </a:r>
                      <a:r>
                        <a:rPr lang="zh-TW" altLang="en-US" sz="1300" b="1" i="0" u="none" strike="noStrike" dirty="0">
                          <a:solidFill>
                            <a:srgbClr val="3F739B"/>
                          </a:solidFill>
                          <a:effectLst/>
                          <a:latin typeface="+mn-ea"/>
                          <a:ea typeface="+mn-ea"/>
                        </a:rPr>
                        <a:t>號 對婦女的暴力行為</a:t>
                      </a:r>
                      <a:endParaRPr lang="zh-TW" altLang="en-US" sz="1300" b="1" dirty="0">
                        <a:effectLst/>
                        <a:latin typeface="+mn-ea"/>
                        <a:ea typeface="+mn-ea"/>
                      </a:endParaRPr>
                    </a:p>
                    <a:p>
                      <a:pPr marL="541338" indent="-541338" rtl="0" fontAlgn="t">
                        <a:spcBef>
                          <a:spcPts val="400"/>
                        </a:spcBef>
                        <a:buNone/>
                      </a:pPr>
                      <a:r>
                        <a:rPr lang="zh-TW" altLang="en-US" sz="1300" b="1" i="0" u="none" strike="noStrike" dirty="0">
                          <a:solidFill>
                            <a:srgbClr val="3F739B"/>
                          </a:solidFill>
                          <a:effectLst/>
                          <a:latin typeface="+mn-ea"/>
                          <a:ea typeface="+mn-ea"/>
                        </a:rPr>
                        <a:t>第</a:t>
                      </a:r>
                      <a:r>
                        <a:rPr lang="en-US" altLang="zh-TW" sz="1300" b="1" i="0" u="none" strike="noStrike" dirty="0">
                          <a:solidFill>
                            <a:srgbClr val="3F739B"/>
                          </a:solidFill>
                          <a:effectLst/>
                          <a:latin typeface="+mn-ea"/>
                          <a:ea typeface="+mn-ea"/>
                        </a:rPr>
                        <a:t>20</a:t>
                      </a:r>
                      <a:r>
                        <a:rPr lang="zh-TW" altLang="en-US" sz="1300" b="1" i="0" u="none" strike="noStrike" dirty="0">
                          <a:solidFill>
                            <a:srgbClr val="3F739B"/>
                          </a:solidFill>
                          <a:effectLst/>
                          <a:latin typeface="+mn-ea"/>
                          <a:ea typeface="+mn-ea"/>
                        </a:rPr>
                        <a:t>號 對</a:t>
                      </a:r>
                      <a:r>
                        <a:rPr lang="en-US" altLang="zh-TW" sz="1300" b="1" i="0" u="none" strike="noStrike" dirty="0">
                          <a:solidFill>
                            <a:srgbClr val="3F739B"/>
                          </a:solidFill>
                          <a:effectLst/>
                          <a:latin typeface="+mn-ea"/>
                          <a:ea typeface="+mn-ea"/>
                        </a:rPr>
                        <a:t>《</a:t>
                      </a:r>
                      <a:r>
                        <a:rPr lang="zh-TW" altLang="en-US" sz="1300" b="1" i="0" u="none" strike="noStrike" dirty="0">
                          <a:solidFill>
                            <a:srgbClr val="3F739B"/>
                          </a:solidFill>
                          <a:effectLst/>
                          <a:latin typeface="+mn-ea"/>
                          <a:ea typeface="+mn-ea"/>
                        </a:rPr>
                        <a:t>公約</a:t>
                      </a:r>
                      <a:r>
                        <a:rPr lang="en-US" altLang="zh-TW" sz="1300" b="1" i="0" u="none" strike="noStrike" dirty="0">
                          <a:solidFill>
                            <a:srgbClr val="3F739B"/>
                          </a:solidFill>
                          <a:effectLst/>
                          <a:latin typeface="+mn-ea"/>
                          <a:ea typeface="+mn-ea"/>
                        </a:rPr>
                        <a:t>》</a:t>
                      </a:r>
                      <a:r>
                        <a:rPr lang="zh-TW" altLang="en-US" sz="1300" b="1" i="0" u="none" strike="noStrike" dirty="0">
                          <a:solidFill>
                            <a:srgbClr val="3F739B"/>
                          </a:solidFill>
                          <a:effectLst/>
                          <a:latin typeface="+mn-ea"/>
                          <a:ea typeface="+mn-ea"/>
                        </a:rPr>
                        <a:t>的保留</a:t>
                      </a:r>
                      <a:endParaRPr lang="zh-TW" altLang="en-US" sz="1300" b="1" dirty="0">
                        <a:effectLst/>
                        <a:latin typeface="+mn-ea"/>
                        <a:ea typeface="+mn-ea"/>
                      </a:endParaRPr>
                    </a:p>
                    <a:p>
                      <a:pPr marL="541338" indent="-541338" rtl="0" fontAlgn="t">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21</a:t>
                      </a:r>
                      <a:r>
                        <a:rPr lang="zh-TW" altLang="en-US" sz="1300" b="1" i="0" u="none" strike="noStrike" kern="1200" dirty="0">
                          <a:solidFill>
                            <a:srgbClr val="3F739B"/>
                          </a:solidFill>
                          <a:effectLst/>
                          <a:latin typeface="+mn-ea"/>
                          <a:ea typeface="+mn-ea"/>
                          <a:cs typeface="+mn-cs"/>
                        </a:rPr>
                        <a:t>號 婚姻和家庭關係中的平等</a:t>
                      </a:r>
                    </a:p>
                    <a:p>
                      <a:pPr marL="541338" indent="-541338" rtl="0" fontAlgn="t">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22</a:t>
                      </a:r>
                      <a:r>
                        <a:rPr lang="zh-TW" altLang="en-US" sz="1300" b="1" i="0" u="none" strike="noStrike" kern="1200" dirty="0">
                          <a:solidFill>
                            <a:srgbClr val="3F739B"/>
                          </a:solidFill>
                          <a:effectLst/>
                          <a:latin typeface="+mn-ea"/>
                          <a:ea typeface="+mn-ea"/>
                          <a:cs typeface="+mn-cs"/>
                        </a:rPr>
                        <a:t>號 修正</a:t>
                      </a:r>
                      <a:r>
                        <a:rPr lang="en-US" altLang="zh-TW" sz="1300" b="1" i="0" u="none" strike="noStrike" kern="1200" dirty="0">
                          <a:solidFill>
                            <a:srgbClr val="3F739B"/>
                          </a:solidFill>
                          <a:effectLst/>
                          <a:latin typeface="+mn-ea"/>
                          <a:ea typeface="+mn-ea"/>
                          <a:cs typeface="+mn-cs"/>
                        </a:rPr>
                        <a:t>《</a:t>
                      </a:r>
                      <a:r>
                        <a:rPr lang="zh-TW" altLang="en-US" sz="1300" b="1" i="0" u="none" strike="noStrike" kern="1200" dirty="0">
                          <a:solidFill>
                            <a:srgbClr val="3F739B"/>
                          </a:solidFill>
                          <a:effectLst/>
                          <a:latin typeface="+mn-ea"/>
                          <a:ea typeface="+mn-ea"/>
                          <a:cs typeface="+mn-cs"/>
                        </a:rPr>
                        <a:t>公約</a:t>
                      </a:r>
                      <a:r>
                        <a:rPr lang="en-US" altLang="zh-TW" sz="1300" b="1" i="0" u="none" strike="noStrike" kern="1200" dirty="0">
                          <a:solidFill>
                            <a:srgbClr val="3F739B"/>
                          </a:solidFill>
                          <a:effectLst/>
                          <a:latin typeface="+mn-ea"/>
                          <a:ea typeface="+mn-ea"/>
                          <a:cs typeface="+mn-cs"/>
                        </a:rPr>
                        <a:t>》</a:t>
                      </a: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20</a:t>
                      </a:r>
                      <a:r>
                        <a:rPr lang="zh-TW" altLang="en-US" sz="1300" b="1" i="0" u="none" strike="noStrike" kern="1200" dirty="0">
                          <a:solidFill>
                            <a:srgbClr val="3F739B"/>
                          </a:solidFill>
                          <a:effectLst/>
                          <a:latin typeface="+mn-ea"/>
                          <a:ea typeface="+mn-ea"/>
                          <a:cs typeface="+mn-cs"/>
                        </a:rPr>
                        <a:t>條</a:t>
                      </a:r>
                    </a:p>
                    <a:p>
                      <a:pPr marL="541338" indent="-541338" rtl="0" fontAlgn="t">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23</a:t>
                      </a:r>
                      <a:r>
                        <a:rPr lang="zh-TW" altLang="en-US" sz="1300" b="1" i="0" u="none" strike="noStrike" kern="1200" dirty="0">
                          <a:solidFill>
                            <a:srgbClr val="3F739B"/>
                          </a:solidFill>
                          <a:effectLst/>
                          <a:latin typeface="+mn-ea"/>
                          <a:ea typeface="+mn-ea"/>
                          <a:cs typeface="+mn-cs"/>
                        </a:rPr>
                        <a:t>號 政治和公共生活</a:t>
                      </a:r>
                    </a:p>
                    <a:p>
                      <a:pPr marL="541338" indent="-541338" rtl="0" fontAlgn="t">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24</a:t>
                      </a:r>
                      <a:r>
                        <a:rPr lang="zh-TW" altLang="en-US" sz="1300" b="1" i="0" u="none" strike="noStrike" kern="1200" dirty="0">
                          <a:solidFill>
                            <a:srgbClr val="3F739B"/>
                          </a:solidFill>
                          <a:effectLst/>
                          <a:latin typeface="+mn-ea"/>
                          <a:ea typeface="+mn-ea"/>
                          <a:cs typeface="+mn-cs"/>
                        </a:rPr>
                        <a:t>號</a:t>
                      </a:r>
                      <a:r>
                        <a:rPr lang="en-US" altLang="zh-TW" sz="1300" b="1" i="0" u="none" strike="noStrike" kern="1200" dirty="0">
                          <a:solidFill>
                            <a:srgbClr val="3F739B"/>
                          </a:solidFill>
                          <a:effectLst/>
                          <a:latin typeface="+mn-ea"/>
                          <a:ea typeface="+mn-ea"/>
                          <a:cs typeface="+mn-cs"/>
                        </a:rPr>
                        <a:t>《</a:t>
                      </a:r>
                      <a:r>
                        <a:rPr lang="zh-TW" altLang="en-US" sz="1300" b="1" i="0" u="none" strike="noStrike" kern="1200" dirty="0">
                          <a:solidFill>
                            <a:srgbClr val="3F739B"/>
                          </a:solidFill>
                          <a:effectLst/>
                          <a:latin typeface="+mn-ea"/>
                          <a:ea typeface="+mn-ea"/>
                          <a:cs typeface="+mn-cs"/>
                        </a:rPr>
                        <a:t>公約</a:t>
                      </a:r>
                      <a:r>
                        <a:rPr lang="en-US" altLang="zh-TW" sz="1300" b="1" i="0" u="none" strike="noStrike" kern="1200" dirty="0">
                          <a:solidFill>
                            <a:srgbClr val="3F739B"/>
                          </a:solidFill>
                          <a:effectLst/>
                          <a:latin typeface="+mn-ea"/>
                          <a:ea typeface="+mn-ea"/>
                          <a:cs typeface="+mn-cs"/>
                        </a:rPr>
                        <a:t>》</a:t>
                      </a: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12</a:t>
                      </a:r>
                      <a:r>
                        <a:rPr lang="zh-TW" altLang="en-US" sz="1300" b="1" i="0" u="none" strike="noStrike" kern="1200" dirty="0">
                          <a:solidFill>
                            <a:srgbClr val="3F739B"/>
                          </a:solidFill>
                          <a:effectLst/>
                          <a:latin typeface="+mn-ea"/>
                          <a:ea typeface="+mn-ea"/>
                          <a:cs typeface="+mn-cs"/>
                        </a:rPr>
                        <a:t>條</a:t>
                      </a:r>
                      <a:r>
                        <a:rPr lang="en-US" altLang="zh-TW" sz="1300" b="1" i="0" u="none" strike="noStrike" kern="1200" dirty="0">
                          <a:solidFill>
                            <a:srgbClr val="3F739B"/>
                          </a:solidFill>
                          <a:effectLst/>
                          <a:latin typeface="+mn-ea"/>
                          <a:ea typeface="+mn-ea"/>
                          <a:cs typeface="+mn-cs"/>
                        </a:rPr>
                        <a:t>(</a:t>
                      </a:r>
                      <a:r>
                        <a:rPr lang="zh-TW" altLang="en-US" sz="1300" b="1" i="0" u="none" strike="noStrike" kern="1200" dirty="0">
                          <a:solidFill>
                            <a:srgbClr val="3F739B"/>
                          </a:solidFill>
                          <a:effectLst/>
                          <a:latin typeface="+mn-ea"/>
                          <a:ea typeface="+mn-ea"/>
                          <a:cs typeface="+mn-cs"/>
                        </a:rPr>
                        <a:t>婦 女和保健</a:t>
                      </a:r>
                      <a:r>
                        <a:rPr lang="en-US" altLang="zh-TW" sz="1300" b="1" i="0" u="none" strike="noStrike" kern="1200" dirty="0">
                          <a:solidFill>
                            <a:srgbClr val="3F739B"/>
                          </a:solidFill>
                          <a:effectLst/>
                          <a:latin typeface="+mn-ea"/>
                          <a:ea typeface="+mn-ea"/>
                          <a:cs typeface="+mn-cs"/>
                        </a:rPr>
                        <a:t>)</a:t>
                      </a:r>
                      <a:endParaRPr lang="zh-TW" altLang="en-US" sz="1300" b="1" i="0" u="none" strike="noStrike" kern="1200" dirty="0">
                        <a:solidFill>
                          <a:srgbClr val="3F739B"/>
                        </a:solidFill>
                        <a:effectLst/>
                        <a:latin typeface="+mn-ea"/>
                        <a:ea typeface="+mn-ea"/>
                        <a:cs typeface="+mn-cs"/>
                      </a:endParaRPr>
                    </a:p>
                    <a:p>
                      <a:pPr marL="541338" indent="-541338" rtl="0" fontAlgn="t">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25</a:t>
                      </a:r>
                      <a:r>
                        <a:rPr lang="zh-TW" altLang="en-US" sz="1300" b="1" i="0" u="none" strike="noStrike" kern="1200" dirty="0">
                          <a:solidFill>
                            <a:srgbClr val="3F739B"/>
                          </a:solidFill>
                          <a:effectLst/>
                          <a:latin typeface="+mn-ea"/>
                          <a:ea typeface="+mn-ea"/>
                          <a:cs typeface="+mn-cs"/>
                        </a:rPr>
                        <a:t>號</a:t>
                      </a:r>
                      <a:r>
                        <a:rPr lang="en-US" altLang="zh-TW" sz="1300" b="1" i="0" u="none" strike="noStrike" kern="1200" dirty="0">
                          <a:solidFill>
                            <a:srgbClr val="3F739B"/>
                          </a:solidFill>
                          <a:effectLst/>
                          <a:latin typeface="+mn-ea"/>
                          <a:ea typeface="+mn-ea"/>
                          <a:cs typeface="+mn-cs"/>
                        </a:rPr>
                        <a:t>《</a:t>
                      </a:r>
                      <a:r>
                        <a:rPr lang="zh-TW" altLang="en-US" sz="1300" b="1" i="0" u="none" strike="noStrike" kern="1200" dirty="0">
                          <a:solidFill>
                            <a:srgbClr val="3F739B"/>
                          </a:solidFill>
                          <a:effectLst/>
                          <a:latin typeface="+mn-ea"/>
                          <a:ea typeface="+mn-ea"/>
                          <a:cs typeface="+mn-cs"/>
                        </a:rPr>
                        <a:t>公約</a:t>
                      </a:r>
                      <a:r>
                        <a:rPr lang="en-US" altLang="zh-TW" sz="1300" b="1" i="0" u="none" strike="noStrike" kern="1200" dirty="0">
                          <a:solidFill>
                            <a:srgbClr val="3F739B"/>
                          </a:solidFill>
                          <a:effectLst/>
                          <a:latin typeface="+mn-ea"/>
                          <a:ea typeface="+mn-ea"/>
                          <a:cs typeface="+mn-cs"/>
                        </a:rPr>
                        <a:t>》</a:t>
                      </a: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4</a:t>
                      </a:r>
                      <a:r>
                        <a:rPr lang="zh-TW" altLang="en-US" sz="1300" b="1" i="0" u="none" strike="noStrike" kern="1200" dirty="0">
                          <a:solidFill>
                            <a:srgbClr val="3F739B"/>
                          </a:solidFill>
                          <a:effectLst/>
                          <a:latin typeface="+mn-ea"/>
                          <a:ea typeface="+mn-ea"/>
                          <a:cs typeface="+mn-cs"/>
                        </a:rPr>
                        <a:t>條第</a:t>
                      </a:r>
                      <a:r>
                        <a:rPr lang="en-US" altLang="zh-TW" sz="1300" b="1" i="0" u="none" strike="noStrike" kern="1200" dirty="0">
                          <a:solidFill>
                            <a:srgbClr val="3F739B"/>
                          </a:solidFill>
                          <a:effectLst/>
                          <a:latin typeface="+mn-ea"/>
                          <a:ea typeface="+mn-ea"/>
                          <a:cs typeface="+mn-cs"/>
                        </a:rPr>
                        <a:t>1</a:t>
                      </a:r>
                      <a:r>
                        <a:rPr lang="zh-TW" altLang="en-US" sz="1300" b="1" i="0" u="none" strike="noStrike" kern="1200" dirty="0">
                          <a:solidFill>
                            <a:srgbClr val="3F739B"/>
                          </a:solidFill>
                          <a:effectLst/>
                          <a:latin typeface="+mn-ea"/>
                          <a:ea typeface="+mn-ea"/>
                          <a:cs typeface="+mn-cs"/>
                        </a:rPr>
                        <a:t>項</a:t>
                      </a:r>
                      <a:r>
                        <a:rPr lang="en-US" altLang="zh-TW" sz="1300" b="1" i="0" u="none" strike="noStrike" kern="1200" dirty="0">
                          <a:solidFill>
                            <a:srgbClr val="3F739B"/>
                          </a:solidFill>
                          <a:effectLst/>
                          <a:latin typeface="+mn-ea"/>
                          <a:ea typeface="+mn-ea"/>
                          <a:cs typeface="+mn-cs"/>
                        </a:rPr>
                        <a:t>(</a:t>
                      </a:r>
                      <a:r>
                        <a:rPr lang="zh-TW" altLang="en-US" sz="1300" b="1" i="0" u="none" strike="noStrike" kern="1200" dirty="0">
                          <a:solidFill>
                            <a:srgbClr val="3F739B"/>
                          </a:solidFill>
                          <a:effectLst/>
                          <a:latin typeface="+mn-ea"/>
                          <a:ea typeface="+mn-ea"/>
                          <a:cs typeface="+mn-cs"/>
                        </a:rPr>
                        <a:t>暫行特別措施</a:t>
                      </a:r>
                      <a:r>
                        <a:rPr lang="en-US" altLang="zh-TW" sz="1300" b="1" i="0" u="none" strike="noStrike" kern="1200" dirty="0">
                          <a:solidFill>
                            <a:srgbClr val="3F739B"/>
                          </a:solidFill>
                          <a:effectLst/>
                          <a:latin typeface="+mn-ea"/>
                          <a:ea typeface="+mn-ea"/>
                          <a:cs typeface="+mn-cs"/>
                        </a:rPr>
                        <a:t>)</a:t>
                      </a:r>
                      <a:endParaRPr lang="zh-TW" altLang="en-US" sz="1300" b="1" i="0" u="none" strike="noStrike" kern="1200" dirty="0">
                        <a:solidFill>
                          <a:srgbClr val="3F739B"/>
                        </a:solidFill>
                        <a:effectLst/>
                        <a:latin typeface="+mn-ea"/>
                        <a:ea typeface="+mn-ea"/>
                        <a:cs typeface="+mn-cs"/>
                      </a:endParaRPr>
                    </a:p>
                    <a:p>
                      <a:pPr marL="541338" indent="-541338" rtl="0" fontAlgn="t">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26</a:t>
                      </a:r>
                      <a:r>
                        <a:rPr lang="zh-TW" altLang="en-US" sz="1300" b="1" i="0" u="none" strike="noStrike" kern="1200" dirty="0">
                          <a:solidFill>
                            <a:srgbClr val="3F739B"/>
                          </a:solidFill>
                          <a:effectLst/>
                          <a:latin typeface="+mn-ea"/>
                          <a:ea typeface="+mn-ea"/>
                          <a:cs typeface="+mn-cs"/>
                        </a:rPr>
                        <a:t>號 女性移工</a:t>
                      </a:r>
                    </a:p>
                    <a:p>
                      <a:pPr marL="541338" indent="-541338" rtl="0" fontAlgn="t">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27</a:t>
                      </a:r>
                      <a:r>
                        <a:rPr lang="zh-TW" altLang="en-US" sz="1300" b="1" i="0" u="none" strike="noStrike" kern="1200" dirty="0">
                          <a:solidFill>
                            <a:srgbClr val="3F739B"/>
                          </a:solidFill>
                          <a:effectLst/>
                          <a:latin typeface="+mn-ea"/>
                          <a:ea typeface="+mn-ea"/>
                          <a:cs typeface="+mn-cs"/>
                        </a:rPr>
                        <a:t>號 高齡婦女及其人權第</a:t>
                      </a:r>
                      <a:r>
                        <a:rPr lang="en-US" altLang="zh-TW" sz="1300" b="1" i="0" u="none" strike="noStrike" kern="1200" dirty="0">
                          <a:solidFill>
                            <a:srgbClr val="3F739B"/>
                          </a:solidFill>
                          <a:effectLst/>
                          <a:latin typeface="+mn-ea"/>
                          <a:ea typeface="+mn-ea"/>
                          <a:cs typeface="+mn-cs"/>
                        </a:rPr>
                        <a:t>28</a:t>
                      </a:r>
                      <a:r>
                        <a:rPr lang="zh-TW" altLang="en-US" sz="1300" b="1" i="0" u="none" strike="noStrike" kern="1200" dirty="0">
                          <a:solidFill>
                            <a:srgbClr val="3F739B"/>
                          </a:solidFill>
                          <a:effectLst/>
                          <a:latin typeface="+mn-ea"/>
                          <a:ea typeface="+mn-ea"/>
                          <a:cs typeface="+mn-cs"/>
                        </a:rPr>
                        <a:t>號 締約國在</a:t>
                      </a:r>
                      <a:r>
                        <a:rPr lang="en-US" altLang="zh-TW" sz="1300" b="1" i="0" u="none" strike="noStrike" kern="1200" dirty="0">
                          <a:solidFill>
                            <a:srgbClr val="3F739B"/>
                          </a:solidFill>
                          <a:effectLst/>
                          <a:latin typeface="+mn-ea"/>
                          <a:ea typeface="+mn-ea"/>
                          <a:cs typeface="+mn-cs"/>
                        </a:rPr>
                        <a:t>《</a:t>
                      </a:r>
                      <a:r>
                        <a:rPr lang="zh-TW" altLang="en-US" sz="1300" b="1" i="0" u="none" strike="noStrike" kern="1200" dirty="0">
                          <a:solidFill>
                            <a:srgbClr val="3F739B"/>
                          </a:solidFill>
                          <a:effectLst/>
                          <a:latin typeface="+mn-ea"/>
                          <a:ea typeface="+mn-ea"/>
                          <a:cs typeface="+mn-cs"/>
                        </a:rPr>
                        <a:t>公約</a:t>
                      </a:r>
                      <a:r>
                        <a:rPr lang="en-US" altLang="zh-TW" sz="1300" b="1" i="0" u="none" strike="noStrike" kern="1200" dirty="0">
                          <a:solidFill>
                            <a:srgbClr val="3F739B"/>
                          </a:solidFill>
                          <a:effectLst/>
                          <a:latin typeface="+mn-ea"/>
                          <a:ea typeface="+mn-ea"/>
                          <a:cs typeface="+mn-cs"/>
                        </a:rPr>
                        <a:t>》2</a:t>
                      </a:r>
                      <a:r>
                        <a:rPr lang="zh-TW" altLang="en-US" sz="1300" b="1" i="0" u="none" strike="noStrike" kern="1200" dirty="0">
                          <a:solidFill>
                            <a:srgbClr val="3F739B"/>
                          </a:solidFill>
                          <a:effectLst/>
                          <a:latin typeface="+mn-ea"/>
                          <a:ea typeface="+mn-ea"/>
                          <a:cs typeface="+mn-cs"/>
                        </a:rPr>
                        <a:t>條下的核心義務</a:t>
                      </a:r>
                    </a:p>
                    <a:p>
                      <a:pPr marL="541338" indent="-541338" rtl="0" fontAlgn="t">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29</a:t>
                      </a:r>
                      <a:r>
                        <a:rPr lang="zh-TW" altLang="en-US" sz="1300" b="1" i="0" u="none" strike="noStrike" kern="1200" dirty="0">
                          <a:solidFill>
                            <a:srgbClr val="3F739B"/>
                          </a:solidFill>
                          <a:effectLst/>
                          <a:latin typeface="+mn-ea"/>
                          <a:ea typeface="+mn-ea"/>
                          <a:cs typeface="+mn-cs"/>
                        </a:rPr>
                        <a:t>號 關於</a:t>
                      </a:r>
                      <a:r>
                        <a:rPr lang="en-US" altLang="zh-TW" sz="1300" b="1" i="0" u="none" strike="noStrike" kern="1200" dirty="0">
                          <a:solidFill>
                            <a:srgbClr val="3F739B"/>
                          </a:solidFill>
                          <a:effectLst/>
                          <a:latin typeface="+mn-ea"/>
                          <a:ea typeface="+mn-ea"/>
                          <a:cs typeface="+mn-cs"/>
                        </a:rPr>
                        <a:t>《</a:t>
                      </a:r>
                      <a:r>
                        <a:rPr lang="zh-TW" altLang="en-US" sz="1300" b="1" i="0" u="none" strike="noStrike" kern="1200" dirty="0">
                          <a:solidFill>
                            <a:srgbClr val="3F739B"/>
                          </a:solidFill>
                          <a:effectLst/>
                          <a:latin typeface="+mn-ea"/>
                          <a:ea typeface="+mn-ea"/>
                          <a:cs typeface="+mn-cs"/>
                        </a:rPr>
                        <a:t>消除對婦女一切形式歧視公約</a:t>
                      </a:r>
                      <a:r>
                        <a:rPr lang="en-US" altLang="zh-TW" sz="1300" b="1" i="0" u="none" strike="noStrike" kern="1200" dirty="0">
                          <a:solidFill>
                            <a:srgbClr val="3F739B"/>
                          </a:solidFill>
                          <a:effectLst/>
                          <a:latin typeface="+mn-ea"/>
                          <a:ea typeface="+mn-ea"/>
                          <a:cs typeface="+mn-cs"/>
                        </a:rPr>
                        <a:t>》</a:t>
                      </a:r>
                      <a:r>
                        <a:rPr lang="zh-TW" altLang="en-US" sz="1300" b="1" i="0" u="none" strike="noStrike" kern="1200" dirty="0">
                          <a:solidFill>
                            <a:srgbClr val="3F739B"/>
                          </a:solidFill>
                          <a:effectLst/>
                          <a:latin typeface="+mn-ea"/>
                          <a:ea typeface="+mn-ea"/>
                          <a:cs typeface="+mn-cs"/>
                        </a:rPr>
                        <a:t>第十六條</a:t>
                      </a:r>
                      <a:r>
                        <a:rPr lang="en-US" altLang="zh-TW" sz="1300" b="1" i="0" u="none" strike="noStrike" kern="1200" dirty="0">
                          <a:solidFill>
                            <a:srgbClr val="3F739B"/>
                          </a:solidFill>
                          <a:effectLst/>
                          <a:latin typeface="+mn-ea"/>
                          <a:ea typeface="+mn-ea"/>
                          <a:cs typeface="+mn-cs"/>
                        </a:rPr>
                        <a:t>(</a:t>
                      </a:r>
                      <a:r>
                        <a:rPr lang="zh-TW" altLang="en-US" sz="1300" b="1" i="0" u="none" strike="noStrike" kern="1200" dirty="0">
                          <a:solidFill>
                            <a:srgbClr val="3F739B"/>
                          </a:solidFill>
                          <a:effectLst/>
                          <a:latin typeface="+mn-ea"/>
                          <a:ea typeface="+mn-ea"/>
                          <a:cs typeface="+mn-cs"/>
                        </a:rPr>
                        <a:t>婚姻與家庭生活</a:t>
                      </a:r>
                      <a:r>
                        <a:rPr lang="en-US" altLang="zh-TW" sz="1300" b="1" i="0" u="none" strike="noStrike" kern="1200" dirty="0">
                          <a:solidFill>
                            <a:srgbClr val="3F739B"/>
                          </a:solidFill>
                          <a:effectLst/>
                          <a:latin typeface="+mn-ea"/>
                          <a:ea typeface="+mn-ea"/>
                          <a:cs typeface="+mn-cs"/>
                        </a:rPr>
                        <a:t>)</a:t>
                      </a:r>
                      <a:r>
                        <a:rPr lang="zh-TW" altLang="en-US" sz="1300" b="1" i="0" u="none" strike="noStrike" kern="1200" dirty="0">
                          <a:solidFill>
                            <a:srgbClr val="3F739B"/>
                          </a:solidFill>
                          <a:effectLst/>
                          <a:latin typeface="+mn-ea"/>
                          <a:ea typeface="+mn-ea"/>
                          <a:cs typeface="+mn-cs"/>
                        </a:rPr>
                        <a:t>的一般性建議</a:t>
                      </a:r>
                      <a:r>
                        <a:rPr lang="en-US" altLang="zh-TW" sz="1300" b="1" i="0" u="none" strike="noStrike" kern="1200" dirty="0">
                          <a:solidFill>
                            <a:srgbClr val="3F739B"/>
                          </a:solidFill>
                          <a:effectLst/>
                          <a:latin typeface="+mn-ea"/>
                          <a:ea typeface="+mn-ea"/>
                          <a:cs typeface="+mn-cs"/>
                        </a:rPr>
                        <a:t>(</a:t>
                      </a:r>
                      <a:r>
                        <a:rPr lang="zh-TW" altLang="en-US" sz="1300" b="1" i="0" u="none" strike="noStrike" kern="1200" dirty="0">
                          <a:solidFill>
                            <a:srgbClr val="3F739B"/>
                          </a:solidFill>
                          <a:effectLst/>
                          <a:latin typeface="+mn-ea"/>
                          <a:ea typeface="+mn-ea"/>
                          <a:cs typeface="+mn-cs"/>
                        </a:rPr>
                        <a:t>婚姻、家庭關係及其解除的經濟後果</a:t>
                      </a:r>
                      <a:r>
                        <a:rPr lang="en-US" altLang="zh-TW" sz="1300" b="1" i="0" u="none" strike="noStrike" kern="1200" dirty="0">
                          <a:solidFill>
                            <a:srgbClr val="3F739B"/>
                          </a:solidFill>
                          <a:effectLst/>
                          <a:latin typeface="+mn-ea"/>
                          <a:ea typeface="+mn-ea"/>
                          <a:cs typeface="+mn-cs"/>
                        </a:rPr>
                        <a:t>)</a:t>
                      </a:r>
                      <a:endParaRPr lang="zh-TW" altLang="en-US" sz="1300" b="1" i="0" u="none" strike="noStrike" kern="1200" dirty="0">
                        <a:solidFill>
                          <a:srgbClr val="3F739B"/>
                        </a:solidFill>
                        <a:effectLst/>
                        <a:latin typeface="+mn-ea"/>
                        <a:ea typeface="+mn-ea"/>
                        <a:cs typeface="+mn-cs"/>
                      </a:endParaRPr>
                    </a:p>
                    <a:p>
                      <a:pPr marL="541338" indent="-541338" rtl="0" fontAlgn="t">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30</a:t>
                      </a:r>
                      <a:r>
                        <a:rPr lang="zh-TW" altLang="en-US" sz="1300" b="1" i="0" u="none" strike="noStrike" kern="1200" dirty="0">
                          <a:solidFill>
                            <a:srgbClr val="3F739B"/>
                          </a:solidFill>
                          <a:effectLst/>
                          <a:latin typeface="+mn-ea"/>
                          <a:ea typeface="+mn-ea"/>
                          <a:cs typeface="+mn-cs"/>
                        </a:rPr>
                        <a:t>號 關於婦女在預防衝突、衝突及衝突後局勢中的作用</a:t>
                      </a:r>
                    </a:p>
                  </a:txBody>
                  <a:tcPr marL="54803" marR="54803" marT="27401" marB="2740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alpha val="34118"/>
                      </a:schemeClr>
                    </a:solidFill>
                  </a:tcPr>
                </a:tc>
                <a:tc>
                  <a:txBody>
                    <a:bodyPr/>
                    <a:lstStyle/>
                    <a:p>
                      <a:pPr marL="541338" indent="-541338" rtl="0" fontAlgn="t">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31</a:t>
                      </a:r>
                      <a:r>
                        <a:rPr lang="zh-TW" altLang="en-US" sz="1300" b="1" i="0" u="none" strike="noStrike" kern="1200" dirty="0">
                          <a:solidFill>
                            <a:srgbClr val="3F739B"/>
                          </a:solidFill>
                          <a:effectLst/>
                          <a:latin typeface="+mn-ea"/>
                          <a:ea typeface="+mn-ea"/>
                          <a:cs typeface="+mn-cs"/>
                        </a:rPr>
                        <a:t>號 與兒童權利委員會有關有害做法的第</a:t>
                      </a:r>
                      <a:r>
                        <a:rPr lang="en-US" altLang="zh-TW" sz="1300" b="1" i="0" u="none" strike="noStrike" kern="1200" dirty="0">
                          <a:solidFill>
                            <a:srgbClr val="3F739B"/>
                          </a:solidFill>
                          <a:effectLst/>
                          <a:latin typeface="+mn-ea"/>
                          <a:ea typeface="+mn-ea"/>
                          <a:cs typeface="+mn-cs"/>
                        </a:rPr>
                        <a:t>18</a:t>
                      </a:r>
                      <a:r>
                        <a:rPr lang="zh-TW" altLang="en-US" sz="1300" b="1" i="0" u="none" strike="noStrike" kern="1200" dirty="0">
                          <a:solidFill>
                            <a:srgbClr val="3F739B"/>
                          </a:solidFill>
                          <a:effectLst/>
                          <a:latin typeface="+mn-ea"/>
                          <a:ea typeface="+mn-ea"/>
                          <a:cs typeface="+mn-cs"/>
                        </a:rPr>
                        <a:t>號聯合一般性建議</a:t>
                      </a:r>
                      <a:r>
                        <a:rPr lang="en-US" altLang="zh-TW" sz="1300" b="1" i="0" u="none" strike="noStrike" kern="1200" dirty="0">
                          <a:solidFill>
                            <a:srgbClr val="3F739B"/>
                          </a:solidFill>
                          <a:effectLst/>
                          <a:latin typeface="+mn-ea"/>
                          <a:ea typeface="+mn-ea"/>
                          <a:cs typeface="+mn-cs"/>
                        </a:rPr>
                        <a:t>/</a:t>
                      </a:r>
                      <a:r>
                        <a:rPr lang="zh-TW" altLang="en-US" sz="1300" b="1" i="0" u="none" strike="noStrike" kern="1200" dirty="0">
                          <a:solidFill>
                            <a:srgbClr val="3F739B"/>
                          </a:solidFill>
                          <a:effectLst/>
                          <a:latin typeface="+mn-ea"/>
                          <a:ea typeface="+mn-ea"/>
                          <a:cs typeface="+mn-cs"/>
                        </a:rPr>
                        <a:t>意見</a:t>
                      </a:r>
                    </a:p>
                    <a:p>
                      <a:pPr marL="541338" indent="-541338" rtl="0" fontAlgn="t">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32</a:t>
                      </a:r>
                      <a:r>
                        <a:rPr lang="zh-TW" altLang="en-US" sz="1300" b="1" i="0" u="none" strike="noStrike" kern="1200" dirty="0">
                          <a:solidFill>
                            <a:srgbClr val="3F739B"/>
                          </a:solidFill>
                          <a:effectLst/>
                          <a:latin typeface="+mn-ea"/>
                          <a:ea typeface="+mn-ea"/>
                          <a:cs typeface="+mn-cs"/>
                        </a:rPr>
                        <a:t>號 關於婦女的難民地位、庇護、國籍和無國籍狀態與性別相關方面建議</a:t>
                      </a:r>
                    </a:p>
                    <a:p>
                      <a:pPr marL="541338" indent="-541338" rtl="0" fontAlgn="t">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33</a:t>
                      </a:r>
                      <a:r>
                        <a:rPr lang="zh-TW" altLang="en-US" sz="1300" b="1" i="0" u="none" strike="noStrike" kern="1200" dirty="0">
                          <a:solidFill>
                            <a:srgbClr val="3F739B"/>
                          </a:solidFill>
                          <a:effectLst/>
                          <a:latin typeface="+mn-ea"/>
                          <a:ea typeface="+mn-ea"/>
                          <a:cs typeface="+mn-cs"/>
                        </a:rPr>
                        <a:t>號 關於婦女獲得司法救助的建議一般性建議</a:t>
                      </a:r>
                    </a:p>
                    <a:p>
                      <a:pPr marL="541338" indent="-541338" rtl="0" fontAlgn="t">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34</a:t>
                      </a:r>
                      <a:r>
                        <a:rPr lang="zh-TW" altLang="en-US" sz="1300" b="1" i="0" u="none" strike="noStrike" kern="1200" dirty="0">
                          <a:solidFill>
                            <a:srgbClr val="3F739B"/>
                          </a:solidFill>
                          <a:effectLst/>
                          <a:latin typeface="+mn-ea"/>
                          <a:ea typeface="+mn-ea"/>
                          <a:cs typeface="+mn-cs"/>
                        </a:rPr>
                        <a:t>號 關於農村婦女權利的一般性建議</a:t>
                      </a:r>
                    </a:p>
                    <a:p>
                      <a:pPr marL="541338" indent="-541338" rtl="0" fontAlgn="t">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35</a:t>
                      </a:r>
                      <a:r>
                        <a:rPr lang="zh-TW" altLang="en-US" sz="1300" b="1" i="0" u="none" strike="noStrike" kern="1200" dirty="0">
                          <a:solidFill>
                            <a:srgbClr val="3F739B"/>
                          </a:solidFill>
                          <a:effectLst/>
                          <a:latin typeface="+mn-ea"/>
                          <a:ea typeface="+mn-ea"/>
                          <a:cs typeface="+mn-cs"/>
                        </a:rPr>
                        <a:t>號 關於基於性別的暴力侵害婦女行為的第</a:t>
                      </a:r>
                      <a:r>
                        <a:rPr lang="en-US" altLang="zh-TW" sz="1300" b="1" i="0" u="none" strike="noStrike" kern="1200" dirty="0">
                          <a:solidFill>
                            <a:srgbClr val="3F739B"/>
                          </a:solidFill>
                          <a:effectLst/>
                          <a:latin typeface="+mn-ea"/>
                          <a:ea typeface="+mn-ea"/>
                          <a:cs typeface="+mn-cs"/>
                        </a:rPr>
                        <a:t>35</a:t>
                      </a:r>
                      <a:r>
                        <a:rPr lang="zh-TW" altLang="en-US" sz="1300" b="1" i="0" u="none" strike="noStrike" kern="1200" dirty="0">
                          <a:solidFill>
                            <a:srgbClr val="3F739B"/>
                          </a:solidFill>
                          <a:effectLst/>
                          <a:latin typeface="+mn-ea"/>
                          <a:ea typeface="+mn-ea"/>
                          <a:cs typeface="+mn-cs"/>
                        </a:rPr>
                        <a:t>號一般性建議，更新第</a:t>
                      </a:r>
                      <a:r>
                        <a:rPr lang="en-US" altLang="zh-TW" sz="1300" b="1" i="0" u="none" strike="noStrike" kern="1200" dirty="0">
                          <a:solidFill>
                            <a:srgbClr val="3F739B"/>
                          </a:solidFill>
                          <a:effectLst/>
                          <a:latin typeface="+mn-ea"/>
                          <a:ea typeface="+mn-ea"/>
                          <a:cs typeface="+mn-cs"/>
                        </a:rPr>
                        <a:t>19</a:t>
                      </a:r>
                      <a:r>
                        <a:rPr lang="zh-TW" altLang="en-US" sz="1300" b="1" i="0" u="none" strike="noStrike" kern="1200" dirty="0">
                          <a:solidFill>
                            <a:srgbClr val="3F739B"/>
                          </a:solidFill>
                          <a:effectLst/>
                          <a:latin typeface="+mn-ea"/>
                          <a:ea typeface="+mn-ea"/>
                          <a:cs typeface="+mn-cs"/>
                        </a:rPr>
                        <a:t>號一般性建議</a:t>
                      </a:r>
                      <a:endParaRPr lang="en-US" altLang="zh-TW" sz="1300" b="1" i="0" u="none" strike="noStrike" kern="1200" dirty="0">
                        <a:solidFill>
                          <a:srgbClr val="3F739B"/>
                        </a:solidFill>
                        <a:effectLst/>
                        <a:latin typeface="+mn-ea"/>
                        <a:ea typeface="+mn-ea"/>
                        <a:cs typeface="+mn-cs"/>
                      </a:endParaRPr>
                    </a:p>
                    <a:p>
                      <a:pPr marL="541338" indent="-541338" algn="l" defTabSz="914400" rtl="0" eaLnBrk="1" fontAlgn="t" latinLnBrk="0" hangingPunct="1">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36</a:t>
                      </a:r>
                      <a:r>
                        <a:rPr lang="zh-TW" altLang="en-US" sz="1300" b="1" i="0" u="none" strike="noStrike" kern="1200" dirty="0">
                          <a:solidFill>
                            <a:srgbClr val="3F739B"/>
                          </a:solidFill>
                          <a:effectLst/>
                          <a:latin typeface="+mn-ea"/>
                          <a:ea typeface="+mn-ea"/>
                          <a:cs typeface="+mn-cs"/>
                        </a:rPr>
                        <a:t>號 關於女童和婦女受教育權的一般性建議</a:t>
                      </a:r>
                    </a:p>
                    <a:p>
                      <a:pPr marL="541338" indent="-541338" algn="l" defTabSz="914400" rtl="0" eaLnBrk="1" fontAlgn="t" latinLnBrk="0" hangingPunct="1">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37</a:t>
                      </a:r>
                      <a:r>
                        <a:rPr lang="zh-TW" altLang="en-US" sz="1300" b="1" i="0" u="none" strike="noStrike" kern="1200" dirty="0">
                          <a:solidFill>
                            <a:srgbClr val="3F739B"/>
                          </a:solidFill>
                          <a:effectLst/>
                          <a:latin typeface="+mn-ea"/>
                          <a:ea typeface="+mn-ea"/>
                          <a:cs typeface="+mn-cs"/>
                        </a:rPr>
                        <a:t>號 關於氣候變化背景下減少災害風險所涉性別方面的一般性建議</a:t>
                      </a:r>
                    </a:p>
                    <a:p>
                      <a:pPr marL="541338" indent="-541338" algn="l" defTabSz="914400" rtl="0" eaLnBrk="1" fontAlgn="t" latinLnBrk="0" hangingPunct="1">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38</a:t>
                      </a:r>
                      <a:r>
                        <a:rPr lang="zh-TW" altLang="en-US" sz="1300" b="1" i="0" u="none" strike="noStrike" kern="1200" dirty="0">
                          <a:solidFill>
                            <a:srgbClr val="3F739B"/>
                          </a:solidFill>
                          <a:effectLst/>
                          <a:latin typeface="+mn-ea"/>
                          <a:ea typeface="+mn-ea"/>
                          <a:cs typeface="+mn-cs"/>
                        </a:rPr>
                        <a:t>號 關於全球移民背景下販運婦女和女童問題的一般性建議</a:t>
                      </a:r>
                      <a:r>
                        <a:rPr lang="en-US" altLang="zh-TW" sz="1300" b="1" i="0" u="none" strike="noStrike" kern="1200" dirty="0">
                          <a:solidFill>
                            <a:srgbClr val="3F739B"/>
                          </a:solidFill>
                          <a:effectLst/>
                          <a:latin typeface="+mn-ea"/>
                          <a:ea typeface="+mn-ea"/>
                          <a:cs typeface="+mn-cs"/>
                        </a:rPr>
                        <a:t>(2020</a:t>
                      </a:r>
                      <a:r>
                        <a:rPr lang="zh-TW" altLang="en-US" sz="1300" b="1" i="0" u="none" strike="noStrike" kern="1200" dirty="0">
                          <a:solidFill>
                            <a:srgbClr val="3F739B"/>
                          </a:solidFill>
                          <a:effectLst/>
                          <a:latin typeface="+mn-ea"/>
                          <a:ea typeface="+mn-ea"/>
                          <a:cs typeface="+mn-cs"/>
                        </a:rPr>
                        <a:t>年</a:t>
                      </a:r>
                      <a:r>
                        <a:rPr lang="en-US" altLang="zh-TW" sz="1300" b="1" i="0" u="none" strike="noStrike" kern="1200" dirty="0">
                          <a:solidFill>
                            <a:srgbClr val="3F739B"/>
                          </a:solidFill>
                          <a:effectLst/>
                          <a:latin typeface="+mn-ea"/>
                          <a:ea typeface="+mn-ea"/>
                          <a:cs typeface="+mn-cs"/>
                        </a:rPr>
                        <a:t>)</a:t>
                      </a:r>
                      <a:endParaRPr lang="zh-TW" altLang="en-US" sz="1300" b="1" i="0" u="none" strike="noStrike" kern="1200" dirty="0">
                        <a:solidFill>
                          <a:srgbClr val="3F739B"/>
                        </a:solidFill>
                        <a:effectLst/>
                        <a:latin typeface="+mn-ea"/>
                        <a:ea typeface="+mn-ea"/>
                        <a:cs typeface="+mn-cs"/>
                      </a:endParaRPr>
                    </a:p>
                    <a:p>
                      <a:pPr marL="541338" indent="-541338" algn="l" defTabSz="914400" rtl="0" eaLnBrk="1" fontAlgn="t" latinLnBrk="0" hangingPunct="1">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39</a:t>
                      </a:r>
                      <a:r>
                        <a:rPr lang="zh-TW" altLang="en-US" sz="1300" b="1" i="0" u="none" strike="noStrike" kern="1200" dirty="0">
                          <a:solidFill>
                            <a:srgbClr val="3F739B"/>
                          </a:solidFill>
                          <a:effectLst/>
                          <a:latin typeface="+mn-ea"/>
                          <a:ea typeface="+mn-ea"/>
                          <a:cs typeface="+mn-cs"/>
                        </a:rPr>
                        <a:t>號 關於原住民族婦女和女童權利的一般性建議</a:t>
                      </a:r>
                    </a:p>
                    <a:p>
                      <a:pPr marL="541338" indent="-541338" algn="l" defTabSz="914400" rtl="0" eaLnBrk="1" fontAlgn="t" latinLnBrk="0" hangingPunct="1">
                        <a:spcBef>
                          <a:spcPts val="400"/>
                        </a:spcBef>
                        <a:buNone/>
                      </a:pPr>
                      <a:r>
                        <a:rPr lang="zh-TW" altLang="en-US" sz="1300" b="1" i="0" u="none" strike="noStrike" kern="1200" dirty="0">
                          <a:solidFill>
                            <a:srgbClr val="3F739B"/>
                          </a:solidFill>
                          <a:effectLst/>
                          <a:latin typeface="+mn-ea"/>
                          <a:ea typeface="+mn-ea"/>
                          <a:cs typeface="+mn-cs"/>
                        </a:rPr>
                        <a:t>       </a:t>
                      </a:r>
                      <a:r>
                        <a:rPr lang="en-US" altLang="zh-TW" sz="1300" b="1" i="0" u="none" strike="noStrike" kern="1200" dirty="0">
                          <a:solidFill>
                            <a:srgbClr val="3F739B"/>
                          </a:solidFill>
                          <a:effectLst/>
                          <a:latin typeface="+mn-ea"/>
                          <a:ea typeface="+mn-ea"/>
                          <a:cs typeface="+mn-cs"/>
                        </a:rPr>
                        <a:t>(2022</a:t>
                      </a:r>
                      <a:r>
                        <a:rPr lang="zh-TW" altLang="en-US" sz="1300" b="1" i="0" u="none" strike="noStrike" kern="1200" dirty="0">
                          <a:solidFill>
                            <a:srgbClr val="3F739B"/>
                          </a:solidFill>
                          <a:effectLst/>
                          <a:latin typeface="+mn-ea"/>
                          <a:ea typeface="+mn-ea"/>
                          <a:cs typeface="+mn-cs"/>
                        </a:rPr>
                        <a:t>年</a:t>
                      </a:r>
                      <a:r>
                        <a:rPr lang="en-US" altLang="zh-TW" sz="1300" b="1" i="0" u="none" strike="noStrike" kern="1200" dirty="0">
                          <a:solidFill>
                            <a:srgbClr val="3F739B"/>
                          </a:solidFill>
                          <a:effectLst/>
                          <a:latin typeface="+mn-ea"/>
                          <a:ea typeface="+mn-ea"/>
                          <a:cs typeface="+mn-cs"/>
                        </a:rPr>
                        <a:t>)</a:t>
                      </a:r>
                      <a:endParaRPr lang="zh-TW" altLang="en-US" sz="1300" b="1" i="0" u="none" strike="noStrike" kern="1200" dirty="0">
                        <a:solidFill>
                          <a:srgbClr val="3F739B"/>
                        </a:solidFill>
                        <a:effectLst/>
                        <a:latin typeface="+mn-ea"/>
                        <a:ea typeface="+mn-ea"/>
                        <a:cs typeface="+mn-cs"/>
                      </a:endParaRPr>
                    </a:p>
                    <a:p>
                      <a:pPr marL="541338" indent="-541338" algn="l" defTabSz="914400" rtl="0" eaLnBrk="1" fontAlgn="t" latinLnBrk="0" hangingPunct="1">
                        <a:spcBef>
                          <a:spcPts val="400"/>
                        </a:spcBef>
                        <a:buNone/>
                      </a:pPr>
                      <a:r>
                        <a:rPr lang="zh-TW" altLang="en-US" sz="1300" b="1" i="0" u="none" strike="noStrike" kern="1200" dirty="0">
                          <a:solidFill>
                            <a:srgbClr val="3F739B"/>
                          </a:solidFill>
                          <a:effectLst/>
                          <a:latin typeface="+mn-ea"/>
                          <a:ea typeface="+mn-ea"/>
                          <a:cs typeface="+mn-cs"/>
                        </a:rPr>
                        <a:t>第</a:t>
                      </a:r>
                      <a:r>
                        <a:rPr lang="en-US" altLang="zh-TW" sz="1300" b="1" i="0" u="none" strike="noStrike" kern="1200" dirty="0">
                          <a:solidFill>
                            <a:srgbClr val="3F739B"/>
                          </a:solidFill>
                          <a:effectLst/>
                          <a:latin typeface="+mn-ea"/>
                          <a:ea typeface="+mn-ea"/>
                          <a:cs typeface="+mn-cs"/>
                        </a:rPr>
                        <a:t>40</a:t>
                      </a:r>
                      <a:r>
                        <a:rPr lang="zh-TW" altLang="en-US" sz="1300" b="1" i="0" u="none" strike="noStrike" kern="1200" dirty="0">
                          <a:solidFill>
                            <a:srgbClr val="3F739B"/>
                          </a:solidFill>
                          <a:effectLst/>
                          <a:latin typeface="+mn-ea"/>
                          <a:ea typeface="+mn-ea"/>
                          <a:cs typeface="+mn-cs"/>
                        </a:rPr>
                        <a:t>號 關於婦女在決策系統中平等和包容性代表權的一般性建議</a:t>
                      </a:r>
                      <a:r>
                        <a:rPr lang="en-US" altLang="zh-TW" sz="1300" b="1" i="0" u="none" strike="noStrike" kern="1200" dirty="0">
                          <a:solidFill>
                            <a:srgbClr val="3F739B"/>
                          </a:solidFill>
                          <a:effectLst/>
                          <a:latin typeface="+mn-ea"/>
                          <a:ea typeface="+mn-ea"/>
                          <a:cs typeface="+mn-cs"/>
                        </a:rPr>
                        <a:t>(2024</a:t>
                      </a:r>
                      <a:r>
                        <a:rPr lang="zh-TW" altLang="en-US" sz="1300" b="1" i="0" u="none" strike="noStrike" kern="1200" dirty="0">
                          <a:solidFill>
                            <a:srgbClr val="3F739B"/>
                          </a:solidFill>
                          <a:effectLst/>
                          <a:latin typeface="+mn-ea"/>
                          <a:ea typeface="+mn-ea"/>
                          <a:cs typeface="+mn-cs"/>
                        </a:rPr>
                        <a:t>年</a:t>
                      </a:r>
                      <a:r>
                        <a:rPr lang="en-US" altLang="zh-TW" sz="1300" b="1" i="0" u="none" strike="noStrike" kern="1200" dirty="0">
                          <a:solidFill>
                            <a:srgbClr val="3F739B"/>
                          </a:solidFill>
                          <a:effectLst/>
                          <a:latin typeface="+mn-ea"/>
                          <a:ea typeface="+mn-ea"/>
                          <a:cs typeface="+mn-cs"/>
                        </a:rPr>
                        <a:t>)</a:t>
                      </a:r>
                      <a:endParaRPr lang="zh-TW" altLang="en-US" sz="1300" b="1" dirty="0">
                        <a:effectLst/>
                        <a:latin typeface="+mn-ea"/>
                        <a:ea typeface="+mn-ea"/>
                      </a:endParaRPr>
                    </a:p>
                  </a:txBody>
                  <a:tcPr marL="54803" marR="54803" marT="27401" marB="2740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alpha val="34118"/>
                      </a:schemeClr>
                    </a:solidFill>
                  </a:tcPr>
                </a:tc>
                <a:extLst>
                  <a:ext uri="{0D108BD9-81ED-4DB2-BD59-A6C34878D82A}">
                    <a16:rowId xmlns:a16="http://schemas.microsoft.com/office/drawing/2014/main" val="2807111780"/>
                  </a:ext>
                </a:extLst>
              </a:tr>
            </a:tbl>
          </a:graphicData>
        </a:graphic>
      </p:graphicFrame>
    </p:spTree>
    <p:extLst>
      <p:ext uri="{BB962C8B-B14F-4D97-AF65-F5344CB8AC3E}">
        <p14:creationId xmlns:p14="http://schemas.microsoft.com/office/powerpoint/2010/main" val="1970133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4">
            <a:extLst>
              <a:ext uri="{FF2B5EF4-FFF2-40B4-BE49-F238E27FC236}">
                <a16:creationId xmlns:a16="http://schemas.microsoft.com/office/drawing/2014/main" id="{48377551-2F87-DDEE-3584-73004715FAF0}"/>
              </a:ext>
            </a:extLst>
          </p:cNvPr>
          <p:cNvGrpSpPr/>
          <p:nvPr/>
        </p:nvGrpSpPr>
        <p:grpSpPr>
          <a:xfrm>
            <a:off x="441114" y="309319"/>
            <a:ext cx="9927871" cy="523220"/>
            <a:chOff x="1010634" y="237683"/>
            <a:chExt cx="9927871" cy="523220"/>
          </a:xfrm>
        </p:grpSpPr>
        <p:sp>
          <p:nvSpPr>
            <p:cNvPr id="11" name="文本框 5">
              <a:extLst>
                <a:ext uri="{FF2B5EF4-FFF2-40B4-BE49-F238E27FC236}">
                  <a16:creationId xmlns:a16="http://schemas.microsoft.com/office/drawing/2014/main" id="{431911E7-8CBF-83A4-559A-71C13FA36F2B}"/>
                </a:ext>
              </a:extLst>
            </p:cNvPr>
            <p:cNvSpPr txBox="1"/>
            <p:nvPr/>
          </p:nvSpPr>
          <p:spPr>
            <a:xfrm>
              <a:off x="1145284" y="237683"/>
              <a:ext cx="37566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CEDAW </a:t>
              </a:r>
              <a:r>
                <a:rPr kumimoji="0" lang="zh-TW" altLang="en-US" sz="28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三項核心概念</a:t>
              </a:r>
              <a:endParaRPr kumimoji="0" lang="en-US" sz="28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12" name="直接连接符 6">
              <a:extLst>
                <a:ext uri="{FF2B5EF4-FFF2-40B4-BE49-F238E27FC236}">
                  <a16:creationId xmlns:a16="http://schemas.microsoft.com/office/drawing/2014/main" id="{A3861D52-57EE-15E3-52E7-42CF26A6CBED}"/>
                </a:ext>
              </a:extLst>
            </p:cNvPr>
            <p:cNvCxnSpPr/>
            <p:nvPr/>
          </p:nvCxnSpPr>
          <p:spPr>
            <a:xfrm>
              <a:off x="1098995" y="756965"/>
              <a:ext cx="983951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7">
              <a:extLst>
                <a:ext uri="{FF2B5EF4-FFF2-40B4-BE49-F238E27FC236}">
                  <a16:creationId xmlns:a16="http://schemas.microsoft.com/office/drawing/2014/main" id="{71875640-B53C-60F2-04D6-7A2804448C62}"/>
                </a:ext>
              </a:extLst>
            </p:cNvPr>
            <p:cNvCxnSpPr>
              <a:cxnSpLocks/>
            </p:cNvCxnSpPr>
            <p:nvPr/>
          </p:nvCxnSpPr>
          <p:spPr>
            <a:xfrm>
              <a:off x="1010634" y="756965"/>
              <a:ext cx="1893441" cy="0"/>
            </a:xfrm>
            <a:prstGeom prst="line">
              <a:avLst/>
            </a:prstGeom>
            <a:ln w="57150">
              <a:gradFill>
                <a:gsLst>
                  <a:gs pos="0">
                    <a:srgbClr val="327BB9"/>
                  </a:gs>
                  <a:gs pos="100000">
                    <a:srgbClr val="05CD8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7" name="任意多边形: 形状 22">
            <a:extLst>
              <a:ext uri="{FF2B5EF4-FFF2-40B4-BE49-F238E27FC236}">
                <a16:creationId xmlns:a16="http://schemas.microsoft.com/office/drawing/2014/main" id="{E06A2042-11C3-0A12-D47E-414AED26A8BB}"/>
              </a:ext>
            </a:extLst>
          </p:cNvPr>
          <p:cNvSpPr/>
          <p:nvPr/>
        </p:nvSpPr>
        <p:spPr>
          <a:xfrm>
            <a:off x="0" y="350012"/>
            <a:ext cx="604925" cy="7548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 name="矩形 7">
            <a:extLst>
              <a:ext uri="{FF2B5EF4-FFF2-40B4-BE49-F238E27FC236}">
                <a16:creationId xmlns:a16="http://schemas.microsoft.com/office/drawing/2014/main" id="{40D4F1BC-107E-E103-8DC2-1D8373D23BCE}"/>
              </a:ext>
            </a:extLst>
          </p:cNvPr>
          <p:cNvSpPr/>
          <p:nvPr/>
        </p:nvSpPr>
        <p:spPr>
          <a:xfrm>
            <a:off x="708793" y="1310327"/>
            <a:ext cx="1133475" cy="369332"/>
          </a:xfrm>
          <a:prstGeom prst="rect">
            <a:avLst/>
          </a:prstGeom>
        </p:spPr>
        <p:txBody>
          <a:bodyPr wrap="square">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人口數</a:t>
            </a:r>
          </a:p>
        </p:txBody>
      </p:sp>
      <p:graphicFrame>
        <p:nvGraphicFramePr>
          <p:cNvPr id="2" name="資料庫圖表 1">
            <a:extLst>
              <a:ext uri="{FF2B5EF4-FFF2-40B4-BE49-F238E27FC236}">
                <a16:creationId xmlns:a16="http://schemas.microsoft.com/office/drawing/2014/main" id="{88C2EBDD-FAFB-4F70-BD2B-2C88598E40CF}"/>
              </a:ext>
            </a:extLst>
          </p:cNvPr>
          <p:cNvGraphicFramePr/>
          <p:nvPr/>
        </p:nvGraphicFramePr>
        <p:xfrm>
          <a:off x="-883322" y="1145593"/>
          <a:ext cx="8128000" cy="1885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資料庫圖表 3">
            <a:extLst>
              <a:ext uri="{FF2B5EF4-FFF2-40B4-BE49-F238E27FC236}">
                <a16:creationId xmlns:a16="http://schemas.microsoft.com/office/drawing/2014/main" id="{EE757A98-DF23-4854-18F1-FDACD295D0F8}"/>
              </a:ext>
            </a:extLst>
          </p:cNvPr>
          <p:cNvGraphicFramePr/>
          <p:nvPr/>
        </p:nvGraphicFramePr>
        <p:xfrm>
          <a:off x="-883322" y="2965987"/>
          <a:ext cx="8128000" cy="18857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資料庫圖表 4">
            <a:extLst>
              <a:ext uri="{FF2B5EF4-FFF2-40B4-BE49-F238E27FC236}">
                <a16:creationId xmlns:a16="http://schemas.microsoft.com/office/drawing/2014/main" id="{308A6368-9A1C-5430-A2FB-5372DFFC49A2}"/>
              </a:ext>
            </a:extLst>
          </p:cNvPr>
          <p:cNvGraphicFramePr/>
          <p:nvPr/>
        </p:nvGraphicFramePr>
        <p:xfrm>
          <a:off x="-883322" y="4786381"/>
          <a:ext cx="8128000" cy="188572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 name="箭號: 五邊形 5">
            <a:extLst>
              <a:ext uri="{FF2B5EF4-FFF2-40B4-BE49-F238E27FC236}">
                <a16:creationId xmlns:a16="http://schemas.microsoft.com/office/drawing/2014/main" id="{3909D73E-88EF-DA69-7B20-B0FB76B0E5BA}"/>
              </a:ext>
            </a:extLst>
          </p:cNvPr>
          <p:cNvSpPr/>
          <p:nvPr/>
        </p:nvSpPr>
        <p:spPr>
          <a:xfrm rot="10800000">
            <a:off x="5595369" y="1719430"/>
            <a:ext cx="4916245" cy="1023807"/>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7" name="文字方塊 6">
            <a:extLst>
              <a:ext uri="{FF2B5EF4-FFF2-40B4-BE49-F238E27FC236}">
                <a16:creationId xmlns:a16="http://schemas.microsoft.com/office/drawing/2014/main" id="{E1C39AF5-5BBE-6045-ACE6-A9DEAD7A6BBA}"/>
              </a:ext>
            </a:extLst>
          </p:cNvPr>
          <p:cNvSpPr txBox="1"/>
          <p:nvPr/>
        </p:nvSpPr>
        <p:spPr>
          <a:xfrm>
            <a:off x="6096000" y="2000500"/>
            <a:ext cx="4415614" cy="461665"/>
          </a:xfrm>
          <a:prstGeom prst="rect">
            <a:avLst/>
          </a:prstGeom>
          <a:noFill/>
        </p:spPr>
        <p:txBody>
          <a:bodyPr wrap="square" rtlCol="0">
            <a:spAutoFit/>
          </a:bodyPr>
          <a:lstStyle/>
          <a:p>
            <a:r>
              <a:rPr lang="zh-TW" altLang="en-US" sz="2400" dirty="0">
                <a:solidFill>
                  <a:schemeClr val="bg1"/>
                </a:solidFill>
              </a:rPr>
              <a:t>禁止有意的歧視與無意的歧視</a:t>
            </a:r>
          </a:p>
        </p:txBody>
      </p:sp>
      <p:sp>
        <p:nvSpPr>
          <p:cNvPr id="10" name="箭號: 五邊形 9">
            <a:extLst>
              <a:ext uri="{FF2B5EF4-FFF2-40B4-BE49-F238E27FC236}">
                <a16:creationId xmlns:a16="http://schemas.microsoft.com/office/drawing/2014/main" id="{68781697-461C-55BF-BB75-3C5B20EF38CC}"/>
              </a:ext>
            </a:extLst>
          </p:cNvPr>
          <p:cNvSpPr/>
          <p:nvPr/>
        </p:nvSpPr>
        <p:spPr>
          <a:xfrm rot="10800000">
            <a:off x="5595369" y="3538606"/>
            <a:ext cx="4916245" cy="1023807"/>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13" name="文字方塊 12">
            <a:extLst>
              <a:ext uri="{FF2B5EF4-FFF2-40B4-BE49-F238E27FC236}">
                <a16:creationId xmlns:a16="http://schemas.microsoft.com/office/drawing/2014/main" id="{D3FB5E0B-E350-AB3D-52AD-5F5D356E9977}"/>
              </a:ext>
            </a:extLst>
          </p:cNvPr>
          <p:cNvSpPr txBox="1"/>
          <p:nvPr/>
        </p:nvSpPr>
        <p:spPr>
          <a:xfrm>
            <a:off x="6096000" y="3668325"/>
            <a:ext cx="4415614" cy="830997"/>
          </a:xfrm>
          <a:prstGeom prst="rect">
            <a:avLst/>
          </a:prstGeom>
          <a:noFill/>
        </p:spPr>
        <p:txBody>
          <a:bodyPr wrap="square" rtlCol="0">
            <a:spAutoFit/>
          </a:bodyPr>
          <a:lstStyle/>
          <a:p>
            <a:r>
              <a:rPr lang="zh-TW" altLang="en-US" sz="2400" dirty="0">
                <a:solidFill>
                  <a:schemeClr val="bg1"/>
                </a:solidFill>
              </a:rPr>
              <a:t>必要時需運用矯正式平等，以達成實質平等</a:t>
            </a:r>
          </a:p>
        </p:txBody>
      </p:sp>
      <p:sp>
        <p:nvSpPr>
          <p:cNvPr id="19" name="箭號: 五邊形 18">
            <a:extLst>
              <a:ext uri="{FF2B5EF4-FFF2-40B4-BE49-F238E27FC236}">
                <a16:creationId xmlns:a16="http://schemas.microsoft.com/office/drawing/2014/main" id="{233CB4DB-CA2E-3289-4BCD-BD72E91203F1}"/>
              </a:ext>
            </a:extLst>
          </p:cNvPr>
          <p:cNvSpPr/>
          <p:nvPr/>
        </p:nvSpPr>
        <p:spPr>
          <a:xfrm rot="10800000">
            <a:off x="5595369" y="5357781"/>
            <a:ext cx="4916245" cy="1023807"/>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21" name="文字方塊 20">
            <a:extLst>
              <a:ext uri="{FF2B5EF4-FFF2-40B4-BE49-F238E27FC236}">
                <a16:creationId xmlns:a16="http://schemas.microsoft.com/office/drawing/2014/main" id="{FE1ECBC3-F6C5-2B1E-8F76-9136318367C8}"/>
              </a:ext>
            </a:extLst>
          </p:cNvPr>
          <p:cNvSpPr txBox="1"/>
          <p:nvPr/>
        </p:nvSpPr>
        <p:spPr>
          <a:xfrm>
            <a:off x="6096000" y="5336265"/>
            <a:ext cx="4575586" cy="1107996"/>
          </a:xfrm>
          <a:prstGeom prst="rect">
            <a:avLst/>
          </a:prstGeom>
          <a:noFill/>
        </p:spPr>
        <p:txBody>
          <a:bodyPr wrap="square" rtlCol="0">
            <a:spAutoFit/>
          </a:bodyPr>
          <a:lstStyle/>
          <a:p>
            <a:r>
              <a:rPr lang="zh-TW" altLang="en-US" sz="2200" dirty="0">
                <a:solidFill>
                  <a:schemeClr val="bg1"/>
                </a:solidFill>
              </a:rPr>
              <a:t>創造有利環境，以積極的政策和有效之方案實現婦女權利，改善婦女狀況</a:t>
            </a:r>
          </a:p>
        </p:txBody>
      </p:sp>
    </p:spTree>
    <p:extLst>
      <p:ext uri="{BB962C8B-B14F-4D97-AF65-F5344CB8AC3E}">
        <p14:creationId xmlns:p14="http://schemas.microsoft.com/office/powerpoint/2010/main" val="3848588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7CE2D-E59E-AAD2-4912-8134FF829C76}"/>
            </a:ext>
          </a:extLst>
        </p:cNvPr>
        <p:cNvGrpSpPr/>
        <p:nvPr/>
      </p:nvGrpSpPr>
      <p:grpSpPr>
        <a:xfrm>
          <a:off x="0" y="0"/>
          <a:ext cx="0" cy="0"/>
          <a:chOff x="0" y="0"/>
          <a:chExt cx="0" cy="0"/>
        </a:xfrm>
      </p:grpSpPr>
      <p:sp>
        <p:nvSpPr>
          <p:cNvPr id="4" name="椭圆 3">
            <a:extLst>
              <a:ext uri="{FF2B5EF4-FFF2-40B4-BE49-F238E27FC236}">
                <a16:creationId xmlns:a16="http://schemas.microsoft.com/office/drawing/2014/main" id="{01F3EDFB-A07C-4579-6FF8-CFD071EF5232}"/>
              </a:ext>
            </a:extLst>
          </p:cNvPr>
          <p:cNvSpPr/>
          <p:nvPr/>
        </p:nvSpPr>
        <p:spPr>
          <a:xfrm rot="5400000">
            <a:off x="10017246" y="-637794"/>
            <a:ext cx="4936407" cy="4936407"/>
          </a:xfrm>
          <a:prstGeom prst="ellipse">
            <a:avLst/>
          </a:pr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cs typeface="Times New Roman" panose="02020603050405020304" pitchFamily="18" charset="0"/>
            </a:endParaRPr>
          </a:p>
        </p:txBody>
      </p:sp>
      <p:sp>
        <p:nvSpPr>
          <p:cNvPr id="6" name="椭圆 5">
            <a:extLst>
              <a:ext uri="{FF2B5EF4-FFF2-40B4-BE49-F238E27FC236}">
                <a16:creationId xmlns:a16="http://schemas.microsoft.com/office/drawing/2014/main" id="{CF1244BF-BB33-B9BA-AC89-7DA5C6FEA478}"/>
              </a:ext>
            </a:extLst>
          </p:cNvPr>
          <p:cNvSpPr/>
          <p:nvPr/>
        </p:nvSpPr>
        <p:spPr>
          <a:xfrm flipH="1">
            <a:off x="11801850" y="5491236"/>
            <a:ext cx="780300" cy="780300"/>
          </a:xfrm>
          <a:prstGeom prst="ellipse">
            <a:avLst/>
          </a:pr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7" name="椭圆 6">
            <a:extLst>
              <a:ext uri="{FF2B5EF4-FFF2-40B4-BE49-F238E27FC236}">
                <a16:creationId xmlns:a16="http://schemas.microsoft.com/office/drawing/2014/main" id="{316EB09F-B5A6-9D41-E319-80D018706340}"/>
              </a:ext>
            </a:extLst>
          </p:cNvPr>
          <p:cNvSpPr/>
          <p:nvPr/>
        </p:nvSpPr>
        <p:spPr>
          <a:xfrm flipH="1">
            <a:off x="8497656" y="4419600"/>
            <a:ext cx="393546" cy="393546"/>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8" name="椭圆 7">
            <a:extLst>
              <a:ext uri="{FF2B5EF4-FFF2-40B4-BE49-F238E27FC236}">
                <a16:creationId xmlns:a16="http://schemas.microsoft.com/office/drawing/2014/main" id="{5BFC9B35-C41D-643D-A4F4-C006D2BE1747}"/>
              </a:ext>
            </a:extLst>
          </p:cNvPr>
          <p:cNvSpPr/>
          <p:nvPr/>
        </p:nvSpPr>
        <p:spPr>
          <a:xfrm>
            <a:off x="1037160" y="1004332"/>
            <a:ext cx="568325" cy="568325"/>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9" name="任意多边形: 形状 22">
            <a:extLst>
              <a:ext uri="{FF2B5EF4-FFF2-40B4-BE49-F238E27FC236}">
                <a16:creationId xmlns:a16="http://schemas.microsoft.com/office/drawing/2014/main" id="{4A08299E-3EA7-65CB-5535-8EB549A5CF38}"/>
              </a:ext>
            </a:extLst>
          </p:cNvPr>
          <p:cNvSpPr/>
          <p:nvPr/>
        </p:nvSpPr>
        <p:spPr>
          <a:xfrm>
            <a:off x="-6610369" y="471781"/>
            <a:ext cx="3170313" cy="68127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Times New Roman" panose="02020603050405020304" pitchFamily="18" charset="0"/>
            </a:endParaRPr>
          </a:p>
        </p:txBody>
      </p:sp>
      <p:cxnSp>
        <p:nvCxnSpPr>
          <p:cNvPr id="12" name="直接连接符 11">
            <a:extLst>
              <a:ext uri="{FF2B5EF4-FFF2-40B4-BE49-F238E27FC236}">
                <a16:creationId xmlns:a16="http://schemas.microsoft.com/office/drawing/2014/main" id="{78D13920-9256-88FE-6670-6EC7D66D61B9}"/>
              </a:ext>
            </a:extLst>
          </p:cNvPr>
          <p:cNvCxnSpPr>
            <a:cxnSpLocks/>
          </p:cNvCxnSpPr>
          <p:nvPr/>
        </p:nvCxnSpPr>
        <p:spPr>
          <a:xfrm>
            <a:off x="1830689" y="1874586"/>
            <a:ext cx="0" cy="1554414"/>
          </a:xfrm>
          <a:prstGeom prst="line">
            <a:avLst/>
          </a:prstGeom>
          <a:ln w="76200" cap="rnd">
            <a:gradFill>
              <a:gsLst>
                <a:gs pos="96000">
                  <a:srgbClr val="04CD84"/>
                </a:gs>
                <a:gs pos="0">
                  <a:srgbClr val="3279B9"/>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016D208C-3BE9-F79D-E343-557ABE600494}"/>
              </a:ext>
            </a:extLst>
          </p:cNvPr>
          <p:cNvSpPr txBox="1"/>
          <p:nvPr/>
        </p:nvSpPr>
        <p:spPr>
          <a:xfrm>
            <a:off x="-783828" y="1065974"/>
            <a:ext cx="1391676"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800" dirty="0">
                <a:gradFill>
                  <a:gsLst>
                    <a:gs pos="0">
                      <a:srgbClr val="3279B9">
                        <a:alpha val="30000"/>
                      </a:srgbClr>
                    </a:gs>
                    <a:gs pos="100000">
                      <a:srgbClr val="04CD84">
                        <a:alpha val="30000"/>
                      </a:srgbClr>
                    </a:gs>
                  </a:gsLst>
                  <a:lin ang="0" scaled="1"/>
                </a:gradFill>
                <a:latin typeface="+mj-ea"/>
                <a:ea typeface="+mj-ea"/>
                <a:cs typeface="Times New Roman" panose="02020603050405020304" pitchFamily="18" charset="0"/>
              </a:rPr>
              <a:t>宜居</a:t>
            </a:r>
            <a:endParaRPr kumimoji="0" lang="zh-CN" altLang="en-US" sz="13800" b="0" i="0" u="none" strike="noStrike" kern="1200" cap="none" spc="0" normalizeH="0" baseline="0" noProof="0" dirty="0">
              <a:ln>
                <a:noFill/>
              </a:ln>
              <a:gradFill>
                <a:gsLst>
                  <a:gs pos="0">
                    <a:srgbClr val="3279B9">
                      <a:alpha val="30000"/>
                    </a:srgbClr>
                  </a:gs>
                  <a:gs pos="100000">
                    <a:srgbClr val="04CD84">
                      <a:alpha val="30000"/>
                    </a:srgbClr>
                  </a:gs>
                </a:gsLst>
                <a:lin ang="0" scaled="1"/>
              </a:gradFill>
              <a:effectLst/>
              <a:uLnTx/>
              <a:uFillTx/>
              <a:latin typeface="+mj-ea"/>
              <a:ea typeface="+mj-ea"/>
              <a:cs typeface="Times New Roman" panose="02020603050405020304" pitchFamily="18" charset="0"/>
            </a:endParaRPr>
          </a:p>
        </p:txBody>
      </p:sp>
      <p:sp>
        <p:nvSpPr>
          <p:cNvPr id="18" name="椭圆 17">
            <a:extLst>
              <a:ext uri="{FF2B5EF4-FFF2-40B4-BE49-F238E27FC236}">
                <a16:creationId xmlns:a16="http://schemas.microsoft.com/office/drawing/2014/main" id="{48218F5A-F0BA-1046-F569-EE679CA2AFBD}"/>
              </a:ext>
            </a:extLst>
          </p:cNvPr>
          <p:cNvSpPr/>
          <p:nvPr/>
        </p:nvSpPr>
        <p:spPr>
          <a:xfrm flipH="1">
            <a:off x="8575144" y="230584"/>
            <a:ext cx="393546" cy="393546"/>
          </a:xfrm>
          <a:prstGeom prst="ellipse">
            <a:avLst/>
          </a:prstGeom>
          <a:gradFill>
            <a:gsLst>
              <a:gs pos="0">
                <a:srgbClr val="3279B9"/>
              </a:gs>
              <a:gs pos="100000">
                <a:srgbClr val="04CD84"/>
              </a:gs>
            </a:gsLst>
            <a:lin ang="0" scaled="1"/>
          </a:gradFill>
          <a:ln>
            <a:noFill/>
          </a:ln>
          <a:effectLst>
            <a:outerShdw blurRad="254000" sx="110000" sy="110000" algn="ctr" rotWithShape="0">
              <a:srgbClr val="04CD8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ea"/>
              <a:ea typeface="+mj-ea"/>
              <a:cs typeface="Times New Roman" panose="02020603050405020304" pitchFamily="18" charset="0"/>
            </a:endParaRPr>
          </a:p>
        </p:txBody>
      </p:sp>
      <p:sp>
        <p:nvSpPr>
          <p:cNvPr id="3" name="文字方塊 2">
            <a:extLst>
              <a:ext uri="{FF2B5EF4-FFF2-40B4-BE49-F238E27FC236}">
                <a16:creationId xmlns:a16="http://schemas.microsoft.com/office/drawing/2014/main" id="{913E9964-1F6B-EC5E-0E4B-48D8DC507936}"/>
              </a:ext>
            </a:extLst>
          </p:cNvPr>
          <p:cNvSpPr txBox="1"/>
          <p:nvPr/>
        </p:nvSpPr>
        <p:spPr>
          <a:xfrm>
            <a:off x="2426767" y="2092971"/>
            <a:ext cx="5724644" cy="923330"/>
          </a:xfrm>
          <a:prstGeom prst="rect">
            <a:avLst/>
          </a:prstGeom>
          <a:noFill/>
        </p:spPr>
        <p:txBody>
          <a:bodyPr wrap="none" rtlCol="0">
            <a:spAutoFit/>
          </a:bodyPr>
          <a:lstStyle/>
          <a:p>
            <a:pPr lvl="0" algn="ctr">
              <a:defRPr/>
            </a:pPr>
            <a:r>
              <a:rPr lang="zh-TW" altLang="en-US" sz="5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性別友善廁所介紹</a:t>
            </a:r>
            <a:endParaRPr lang="en-US" altLang="zh-TW" sz="5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24" name="圖片 23">
            <a:extLst>
              <a:ext uri="{FF2B5EF4-FFF2-40B4-BE49-F238E27FC236}">
                <a16:creationId xmlns:a16="http://schemas.microsoft.com/office/drawing/2014/main" id="{AB88C827-B801-D251-98F1-1981125E7F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18" y="172609"/>
            <a:ext cx="4749993" cy="568325"/>
          </a:xfrm>
          <a:prstGeom prst="rect">
            <a:avLst/>
          </a:prstGeom>
        </p:spPr>
      </p:pic>
    </p:spTree>
    <p:extLst>
      <p:ext uri="{BB962C8B-B14F-4D97-AF65-F5344CB8AC3E}">
        <p14:creationId xmlns:p14="http://schemas.microsoft.com/office/powerpoint/2010/main" val="3246829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字方塊 37">
            <a:extLst>
              <a:ext uri="{FF2B5EF4-FFF2-40B4-BE49-F238E27FC236}">
                <a16:creationId xmlns:a16="http://schemas.microsoft.com/office/drawing/2014/main" id="{B0CA4260-FD88-9FFB-D1B1-4CC60A1F054F}"/>
              </a:ext>
            </a:extLst>
          </p:cNvPr>
          <p:cNvSpPr txBox="1"/>
          <p:nvPr/>
        </p:nvSpPr>
        <p:spPr>
          <a:xfrm>
            <a:off x="417030" y="168571"/>
            <a:ext cx="10812350" cy="461665"/>
          </a:xfrm>
          <a:prstGeom prst="rect">
            <a:avLst/>
          </a:prstGeom>
          <a:noFill/>
        </p:spPr>
        <p:txBody>
          <a:bodyPr wrap="square">
            <a:spAutoFit/>
          </a:bodyPr>
          <a:lstStyle/>
          <a:p>
            <a:pPr>
              <a:spcBef>
                <a:spcPts val="600"/>
              </a:spcBef>
              <a:spcAft>
                <a:spcPts val="600"/>
              </a:spcAft>
              <a:tabLst>
                <a:tab pos="609600" algn="l"/>
                <a:tab pos="1219200" algn="l"/>
                <a:tab pos="1828800" algn="l"/>
                <a:tab pos="2438400" algn="l"/>
                <a:tab pos="3048000" algn="l"/>
                <a:tab pos="3657600" algn="l"/>
                <a:tab pos="4267200" algn="l"/>
                <a:tab pos="4876800" algn="l"/>
              </a:tabLst>
            </a:pPr>
            <a:r>
              <a:rPr lang="zh-TW" altLang="en-US" sz="2400" b="1" kern="0" spc="5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為什麼要有性別友善廁所？</a:t>
            </a:r>
            <a:endParaRPr lang="zh-TW" altLang="zh-TW" sz="2400" b="1" kern="0" spc="5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2" name="组合 4">
            <a:extLst>
              <a:ext uri="{FF2B5EF4-FFF2-40B4-BE49-F238E27FC236}">
                <a16:creationId xmlns:a16="http://schemas.microsoft.com/office/drawing/2014/main" id="{4629280F-AFF8-44E9-A447-1CF35EC946B2}"/>
              </a:ext>
            </a:extLst>
          </p:cNvPr>
          <p:cNvGrpSpPr/>
          <p:nvPr/>
        </p:nvGrpSpPr>
        <p:grpSpPr>
          <a:xfrm>
            <a:off x="309619" y="662289"/>
            <a:ext cx="9946921" cy="0"/>
            <a:chOff x="991584" y="748576"/>
            <a:chExt cx="9946921" cy="0"/>
          </a:xfrm>
        </p:grpSpPr>
        <p:cxnSp>
          <p:nvCxnSpPr>
            <p:cNvPr id="4" name="直接连接符 6">
              <a:extLst>
                <a:ext uri="{FF2B5EF4-FFF2-40B4-BE49-F238E27FC236}">
                  <a16:creationId xmlns:a16="http://schemas.microsoft.com/office/drawing/2014/main" id="{7BB58D4B-CA6B-615E-B87F-EC32761356C0}"/>
                </a:ext>
              </a:extLst>
            </p:cNvPr>
            <p:cNvCxnSpPr/>
            <p:nvPr/>
          </p:nvCxnSpPr>
          <p:spPr>
            <a:xfrm>
              <a:off x="1098995" y="748576"/>
              <a:ext cx="983951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7">
              <a:extLst>
                <a:ext uri="{FF2B5EF4-FFF2-40B4-BE49-F238E27FC236}">
                  <a16:creationId xmlns:a16="http://schemas.microsoft.com/office/drawing/2014/main" id="{C03CD145-208B-826B-6491-1070C9EC7614}"/>
                </a:ext>
              </a:extLst>
            </p:cNvPr>
            <p:cNvCxnSpPr>
              <a:cxnSpLocks/>
            </p:cNvCxnSpPr>
            <p:nvPr/>
          </p:nvCxnSpPr>
          <p:spPr>
            <a:xfrm>
              <a:off x="991584" y="748576"/>
              <a:ext cx="1972208" cy="0"/>
            </a:xfrm>
            <a:prstGeom prst="line">
              <a:avLst/>
            </a:prstGeom>
            <a:ln w="57150">
              <a:gradFill>
                <a:gsLst>
                  <a:gs pos="0">
                    <a:srgbClr val="327BB9"/>
                  </a:gs>
                  <a:gs pos="100000">
                    <a:srgbClr val="05CD8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6" name="任意多边形: 形状 22">
            <a:extLst>
              <a:ext uri="{FF2B5EF4-FFF2-40B4-BE49-F238E27FC236}">
                <a16:creationId xmlns:a16="http://schemas.microsoft.com/office/drawing/2014/main" id="{AB493DE2-75E5-F6F7-1A29-E33AF1BB63FE}"/>
              </a:ext>
            </a:extLst>
          </p:cNvPr>
          <p:cNvSpPr/>
          <p:nvPr/>
        </p:nvSpPr>
        <p:spPr>
          <a:xfrm>
            <a:off x="0" y="350012"/>
            <a:ext cx="604925" cy="754888"/>
          </a:xfrm>
          <a:custGeom>
            <a:avLst/>
            <a:gdLst>
              <a:gd name="connsiteX0" fmla="*/ 495971 w 4471266"/>
              <a:gd name="connsiteY0" fmla="*/ 107 h 5579707"/>
              <a:gd name="connsiteX1" fmla="*/ 1017415 w 4471266"/>
              <a:gd name="connsiteY1" fmla="*/ 67340 h 5579707"/>
              <a:gd name="connsiteX2" fmla="*/ 1634249 w 4471266"/>
              <a:gd name="connsiteY2" fmla="*/ 405604 h 5579707"/>
              <a:gd name="connsiteX3" fmla="*/ 2151593 w 4471266"/>
              <a:gd name="connsiteY3" fmla="*/ 1042335 h 5579707"/>
              <a:gd name="connsiteX4" fmla="*/ 2469959 w 4471266"/>
              <a:gd name="connsiteY4" fmla="*/ 1619373 h 5579707"/>
              <a:gd name="connsiteX5" fmla="*/ 2828121 w 4471266"/>
              <a:gd name="connsiteY5" fmla="*/ 2196411 h 5579707"/>
              <a:gd name="connsiteX6" fmla="*/ 3385261 w 4471266"/>
              <a:gd name="connsiteY6" fmla="*/ 2693858 h 5579707"/>
              <a:gd name="connsiteX7" fmla="*/ 3730157 w 4471266"/>
              <a:gd name="connsiteY7" fmla="*/ 2945897 h 5579707"/>
              <a:gd name="connsiteX8" fmla="*/ 4439848 w 4471266"/>
              <a:gd name="connsiteY8" fmla="*/ 3646965 h 5579707"/>
              <a:gd name="connsiteX9" fmla="*/ 4238879 w 4471266"/>
              <a:gd name="connsiteY9" fmla="*/ 4417013 h 5579707"/>
              <a:gd name="connsiteX10" fmla="*/ 3285771 w 4471266"/>
              <a:gd name="connsiteY10" fmla="*/ 4982112 h 5579707"/>
              <a:gd name="connsiteX11" fmla="*/ 1713840 w 4471266"/>
              <a:gd name="connsiteY11" fmla="*/ 4902520 h 5579707"/>
              <a:gd name="connsiteX12" fmla="*/ 699049 w 4471266"/>
              <a:gd name="connsiteY12" fmla="*/ 5181090 h 5579707"/>
              <a:gd name="connsiteX13" fmla="*/ 72733 w 4471266"/>
              <a:gd name="connsiteY13" fmla="*/ 5538319 h 5579707"/>
              <a:gd name="connsiteX14" fmla="*/ 0 w 4471266"/>
              <a:gd name="connsiteY14" fmla="*/ 5579707 h 5579707"/>
              <a:gd name="connsiteX15" fmla="*/ 0 w 4471266"/>
              <a:gd name="connsiteY15" fmla="*/ 36770 h 5579707"/>
              <a:gd name="connsiteX16" fmla="*/ 33469 w 4471266"/>
              <a:gd name="connsiteY16" fmla="*/ 46342 h 5579707"/>
              <a:gd name="connsiteX17" fmla="*/ 181705 w 4471266"/>
              <a:gd name="connsiteY17" fmla="*/ 47442 h 5579707"/>
              <a:gd name="connsiteX18" fmla="*/ 495971 w 4471266"/>
              <a:gd name="connsiteY18" fmla="*/ 107 h 557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266" h="5579707">
                <a:moveTo>
                  <a:pt x="495971" y="107"/>
                </a:moveTo>
                <a:cubicBezTo>
                  <a:pt x="678530" y="-2095"/>
                  <a:pt x="866109" y="30031"/>
                  <a:pt x="1017415" y="67340"/>
                </a:cubicBezTo>
                <a:cubicBezTo>
                  <a:pt x="1259506" y="127034"/>
                  <a:pt x="1445219" y="243104"/>
                  <a:pt x="1634249" y="405604"/>
                </a:cubicBezTo>
                <a:cubicBezTo>
                  <a:pt x="1823279" y="568103"/>
                  <a:pt x="2012308" y="840040"/>
                  <a:pt x="2151593" y="1042335"/>
                </a:cubicBezTo>
                <a:cubicBezTo>
                  <a:pt x="2290878" y="1244630"/>
                  <a:pt x="2357205" y="1427027"/>
                  <a:pt x="2469959" y="1619373"/>
                </a:cubicBezTo>
                <a:cubicBezTo>
                  <a:pt x="2582714" y="1811719"/>
                  <a:pt x="2675570" y="2017330"/>
                  <a:pt x="2828121" y="2196411"/>
                </a:cubicBezTo>
                <a:cubicBezTo>
                  <a:pt x="2980671" y="2375492"/>
                  <a:pt x="3234922" y="2568943"/>
                  <a:pt x="3385261" y="2693858"/>
                </a:cubicBezTo>
                <a:cubicBezTo>
                  <a:pt x="3535600" y="2818772"/>
                  <a:pt x="3554393" y="2787046"/>
                  <a:pt x="3730157" y="2945897"/>
                </a:cubicBezTo>
                <a:cubicBezTo>
                  <a:pt x="3905922" y="3104749"/>
                  <a:pt x="4355061" y="3401780"/>
                  <a:pt x="4439848" y="3646965"/>
                </a:cubicBezTo>
                <a:cubicBezTo>
                  <a:pt x="4524634" y="3892151"/>
                  <a:pt x="4431225" y="4194489"/>
                  <a:pt x="4238879" y="4417013"/>
                </a:cubicBezTo>
                <a:cubicBezTo>
                  <a:pt x="4046533" y="4639536"/>
                  <a:pt x="3706611" y="4901194"/>
                  <a:pt x="3285771" y="4982112"/>
                </a:cubicBezTo>
                <a:cubicBezTo>
                  <a:pt x="2864932" y="5063030"/>
                  <a:pt x="2144961" y="4869357"/>
                  <a:pt x="1713840" y="4902520"/>
                </a:cubicBezTo>
                <a:cubicBezTo>
                  <a:pt x="1282720" y="4935683"/>
                  <a:pt x="1004150" y="5058387"/>
                  <a:pt x="699049" y="5181090"/>
                </a:cubicBezTo>
                <a:cubicBezTo>
                  <a:pt x="470224" y="5273118"/>
                  <a:pt x="265649" y="5422974"/>
                  <a:pt x="72733" y="5538319"/>
                </a:cubicBezTo>
                <a:lnTo>
                  <a:pt x="0" y="5579707"/>
                </a:lnTo>
                <a:lnTo>
                  <a:pt x="0" y="36770"/>
                </a:lnTo>
                <a:lnTo>
                  <a:pt x="33469" y="46342"/>
                </a:lnTo>
                <a:cubicBezTo>
                  <a:pt x="83421" y="58673"/>
                  <a:pt x="133204" y="63609"/>
                  <a:pt x="181705" y="47442"/>
                </a:cubicBezTo>
                <a:cubicBezTo>
                  <a:pt x="278707" y="15108"/>
                  <a:pt x="386435" y="1428"/>
                  <a:pt x="495971" y="107"/>
                </a:cubicBezTo>
                <a:close/>
              </a:path>
            </a:pathLst>
          </a:custGeom>
          <a:gradFill>
            <a:gsLst>
              <a:gs pos="0">
                <a:srgbClr val="3279B9"/>
              </a:gs>
              <a:gs pos="100000">
                <a:srgbClr val="04CD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Light"/>
              <a:cs typeface="Times New Roman" panose="02020603050405020304" pitchFamily="18" charset="0"/>
            </a:endParaRPr>
          </a:p>
        </p:txBody>
      </p:sp>
      <p:pic>
        <p:nvPicPr>
          <p:cNvPr id="1026" name="Picture 2" descr="问号小人图片素材_免费问号小人PNG设计图片大全_图精灵">
            <a:extLst>
              <a:ext uri="{FF2B5EF4-FFF2-40B4-BE49-F238E27FC236}">
                <a16:creationId xmlns:a16="http://schemas.microsoft.com/office/drawing/2014/main" id="{6347E4DE-DDF3-DD80-88E3-7AA5E05BAD9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706" b="90000" l="10000" r="90000">
                        <a14:foregroundMark x1="46538" y1="4706" x2="46538" y2="4706"/>
                        <a14:foregroundMark x1="39231" y1="74706" x2="39231" y2="74706"/>
                        <a14:foregroundMark x1="70769" y1="31471" x2="70769" y2="31471"/>
                      </a14:backgroundRemoval>
                    </a14:imgEffect>
                  </a14:imgLayer>
                </a14:imgProps>
              </a:ext>
              <a:ext uri="{28A0092B-C50C-407E-A947-70E740481C1C}">
                <a14:useLocalDpi xmlns:a14="http://schemas.microsoft.com/office/drawing/2010/main"/>
              </a:ext>
            </a:extLst>
          </a:blip>
          <a:srcRect/>
          <a:stretch>
            <a:fillRect/>
          </a:stretch>
        </p:blipFill>
        <p:spPr bwMode="auto">
          <a:xfrm>
            <a:off x="917190" y="1809750"/>
            <a:ext cx="2476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E4FB6E23-CAA4-CFEE-9522-EEC98BAD5E00}"/>
              </a:ext>
            </a:extLst>
          </p:cNvPr>
          <p:cNvSpPr txBox="1"/>
          <p:nvPr/>
        </p:nvSpPr>
        <p:spPr>
          <a:xfrm>
            <a:off x="3393690" y="1021312"/>
            <a:ext cx="6186309" cy="1200329"/>
          </a:xfrm>
          <a:prstGeom prst="rect">
            <a:avLst/>
          </a:prstGeom>
          <a:noFill/>
        </p:spPr>
        <p:txBody>
          <a:bodyPr wrap="none" rtlCol="0">
            <a:spAutoFit/>
          </a:bodyPr>
          <a:lstStyle/>
          <a:p>
            <a:r>
              <a:rPr lang="zh-TW" altLang="en-US" sz="3600" dirty="0"/>
              <a:t>男廁、女廁剛剛好</a:t>
            </a:r>
            <a:endParaRPr lang="en-US" altLang="zh-TW" sz="3600" dirty="0"/>
          </a:p>
          <a:p>
            <a:r>
              <a:rPr lang="zh-TW" altLang="en-US" sz="3600" dirty="0"/>
              <a:t>為什麼要有性別友善廁所呢？</a:t>
            </a:r>
          </a:p>
        </p:txBody>
      </p:sp>
      <p:sp>
        <p:nvSpPr>
          <p:cNvPr id="9" name="語音泡泡: 圓角矩形 8">
            <a:extLst>
              <a:ext uri="{FF2B5EF4-FFF2-40B4-BE49-F238E27FC236}">
                <a16:creationId xmlns:a16="http://schemas.microsoft.com/office/drawing/2014/main" id="{5796D249-6C61-E9CE-3AC2-FFEFDD6F247B}"/>
              </a:ext>
            </a:extLst>
          </p:cNvPr>
          <p:cNvSpPr/>
          <p:nvPr/>
        </p:nvSpPr>
        <p:spPr>
          <a:xfrm>
            <a:off x="3393690" y="3082491"/>
            <a:ext cx="7628096" cy="3020786"/>
          </a:xfrm>
          <a:prstGeom prst="wedgeRoundRectCallout">
            <a:avLst>
              <a:gd name="adj1" fmla="val -22383"/>
              <a:gd name="adj2" fmla="val -6057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13CDAD7D-D864-34C6-C00A-48065DCD7ABD}"/>
              </a:ext>
            </a:extLst>
          </p:cNvPr>
          <p:cNvSpPr txBox="1"/>
          <p:nvPr/>
        </p:nvSpPr>
        <p:spPr>
          <a:xfrm>
            <a:off x="3684763" y="3254056"/>
            <a:ext cx="7045950" cy="2246769"/>
          </a:xfrm>
          <a:prstGeom prst="rect">
            <a:avLst/>
          </a:prstGeom>
          <a:noFill/>
        </p:spPr>
        <p:txBody>
          <a:bodyPr wrap="square">
            <a:spAutoFit/>
          </a:bodyPr>
          <a:lstStyle/>
          <a:p>
            <a:pPr>
              <a:buNone/>
            </a:pPr>
            <a:r>
              <a:rPr lang="zh-TW" altLang="en-US" sz="2800" b="0" i="0" dirty="0">
                <a:solidFill>
                  <a:schemeClr val="bg1"/>
                </a:solidFill>
                <a:effectLst/>
                <a:latin typeface="+mj-ea"/>
                <a:ea typeface="+mj-ea"/>
              </a:rPr>
              <a:t>性別友善廁所的概念源自於性別平權運動，主要目的是為了讓所有人都能安心、方便地使用公共廁所，特別是那些在傳統男</a:t>
            </a:r>
            <a:r>
              <a:rPr lang="en-US" altLang="zh-TW" sz="2800" b="0" i="0" dirty="0">
                <a:solidFill>
                  <a:schemeClr val="bg1"/>
                </a:solidFill>
                <a:effectLst/>
                <a:latin typeface="+mj-ea"/>
                <a:ea typeface="+mj-ea"/>
              </a:rPr>
              <a:t>/</a:t>
            </a:r>
            <a:r>
              <a:rPr lang="zh-TW" altLang="en-US" sz="2800" b="0" i="0" dirty="0">
                <a:solidFill>
                  <a:schemeClr val="bg1"/>
                </a:solidFill>
                <a:effectLst/>
                <a:latin typeface="+mj-ea"/>
                <a:ea typeface="+mj-ea"/>
              </a:rPr>
              <a:t>女廁中可能遇到困難的族群，如跨性別者、多元性別者、行動不便者、親子、看護者等。</a:t>
            </a:r>
          </a:p>
        </p:txBody>
      </p:sp>
    </p:spTree>
    <p:extLst>
      <p:ext uri="{BB962C8B-B14F-4D97-AF65-F5344CB8AC3E}">
        <p14:creationId xmlns:p14="http://schemas.microsoft.com/office/powerpoint/2010/main" val="23518191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6F15F0A-22B2-4E0B-9834-44322CEE5C6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zx"/>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訂 5">
      <a:majorFont>
        <a:latin typeface="Times New Roman"/>
        <a:ea typeface="微軟正黑體"/>
        <a:cs typeface=""/>
      </a:majorFont>
      <a:minorFont>
        <a:latin typeface="Times New Roman"/>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TotalTime>
  <Words>2548</Words>
  <Application>Microsoft Office PowerPoint</Application>
  <PresentationFormat>寬螢幕</PresentationFormat>
  <Paragraphs>268</Paragraphs>
  <Slides>22</Slides>
  <Notes>11</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22</vt:i4>
      </vt:variant>
    </vt:vector>
  </HeadingPairs>
  <TitlesOfParts>
    <vt:vector size="28" baseType="lpstr">
      <vt:lpstr>Wingdings</vt:lpstr>
      <vt:lpstr>DengXian</vt:lpstr>
      <vt:lpstr>微軟正黑體</vt:lpstr>
      <vt:lpstr>Arial</vt:lpstr>
      <vt:lpstr>Times New Roman</vt:lpstr>
      <vt:lpstr>Office 主题​​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zx</dc:title>
  <dc:creator>USER</dc:creator>
  <cp:lastModifiedBy>鈞嵐 楊</cp:lastModifiedBy>
  <cp:revision>16</cp:revision>
  <dcterms:created xsi:type="dcterms:W3CDTF">2019-07-13T14:41:28Z</dcterms:created>
  <dcterms:modified xsi:type="dcterms:W3CDTF">2026-03-04T05:13:48Z</dcterms:modified>
</cp:coreProperties>
</file>